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9"/>
  </p:notesMasterIdLst>
  <p:sldIdLst>
    <p:sldId id="256" r:id="rId2"/>
    <p:sldId id="257" r:id="rId3"/>
    <p:sldId id="716" r:id="rId4"/>
    <p:sldId id="715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97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436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717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718" r:id="rId86"/>
    <p:sldId id="344" r:id="rId87"/>
    <p:sldId id="345" r:id="rId88"/>
    <p:sldId id="346" r:id="rId89"/>
    <p:sldId id="347" r:id="rId90"/>
    <p:sldId id="348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90" r:id="rId110"/>
    <p:sldId id="391" r:id="rId111"/>
    <p:sldId id="392" r:id="rId112"/>
    <p:sldId id="393" r:id="rId113"/>
    <p:sldId id="394" r:id="rId114"/>
    <p:sldId id="395" r:id="rId115"/>
    <p:sldId id="396" r:id="rId116"/>
    <p:sldId id="397" r:id="rId117"/>
    <p:sldId id="398" r:id="rId118"/>
    <p:sldId id="399" r:id="rId119"/>
    <p:sldId id="400" r:id="rId120"/>
    <p:sldId id="401" r:id="rId121"/>
    <p:sldId id="402" r:id="rId122"/>
    <p:sldId id="909" r:id="rId123"/>
    <p:sldId id="404" r:id="rId124"/>
    <p:sldId id="405" r:id="rId125"/>
    <p:sldId id="406" r:id="rId126"/>
    <p:sldId id="407" r:id="rId127"/>
    <p:sldId id="408" r:id="rId128"/>
    <p:sldId id="409" r:id="rId129"/>
    <p:sldId id="410" r:id="rId130"/>
    <p:sldId id="411" r:id="rId131"/>
    <p:sldId id="412" r:id="rId132"/>
    <p:sldId id="413" r:id="rId133"/>
    <p:sldId id="969" r:id="rId134"/>
    <p:sldId id="910" r:id="rId135"/>
    <p:sldId id="876" r:id="rId136"/>
    <p:sldId id="877" r:id="rId137"/>
    <p:sldId id="878" r:id="rId138"/>
    <p:sldId id="879" r:id="rId139"/>
    <p:sldId id="880" r:id="rId140"/>
    <p:sldId id="881" r:id="rId141"/>
    <p:sldId id="882" r:id="rId142"/>
    <p:sldId id="883" r:id="rId143"/>
    <p:sldId id="884" r:id="rId144"/>
    <p:sldId id="885" r:id="rId145"/>
    <p:sldId id="886" r:id="rId146"/>
    <p:sldId id="887" r:id="rId147"/>
    <p:sldId id="888" r:id="rId148"/>
    <p:sldId id="911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955" r:id="rId157"/>
    <p:sldId id="423" r:id="rId158"/>
    <p:sldId id="424" r:id="rId159"/>
    <p:sldId id="425" r:id="rId160"/>
    <p:sldId id="426" r:id="rId161"/>
    <p:sldId id="427" r:id="rId162"/>
    <p:sldId id="428" r:id="rId163"/>
    <p:sldId id="429" r:id="rId164"/>
    <p:sldId id="430" r:id="rId165"/>
    <p:sldId id="431" r:id="rId166"/>
    <p:sldId id="432" r:id="rId167"/>
    <p:sldId id="434" r:id="rId168"/>
    <p:sldId id="1115" r:id="rId169"/>
    <p:sldId id="1116" r:id="rId170"/>
    <p:sldId id="1117" r:id="rId171"/>
    <p:sldId id="1118" r:id="rId172"/>
    <p:sldId id="1119" r:id="rId173"/>
    <p:sldId id="1120" r:id="rId174"/>
    <p:sldId id="1121" r:id="rId175"/>
    <p:sldId id="1122" r:id="rId176"/>
    <p:sldId id="1123" r:id="rId177"/>
    <p:sldId id="1124" r:id="rId178"/>
    <p:sldId id="1127" r:id="rId179"/>
    <p:sldId id="1128" r:id="rId180"/>
    <p:sldId id="1129" r:id="rId181"/>
    <p:sldId id="1131" r:id="rId182"/>
    <p:sldId id="1132" r:id="rId183"/>
    <p:sldId id="1133" r:id="rId184"/>
    <p:sldId id="1134" r:id="rId185"/>
    <p:sldId id="1135" r:id="rId186"/>
    <p:sldId id="1136" r:id="rId187"/>
    <p:sldId id="433" r:id="rId188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6">
          <p15:clr>
            <a:srgbClr val="A4A3A4"/>
          </p15:clr>
        </p15:guide>
        <p15:guide id="2" pos="22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1320" y="72"/>
      </p:cViewPr>
      <p:guideLst>
        <p:guide orient="horz" pos="2836"/>
        <p:guide pos="221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30/04/2020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Depois de Funcões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Encerramento do primeiro dia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Postergar exercicio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Começando segundo dia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Subir String e encerrar segundo dia.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16.png"/><Relationship Id="rId18" Type="http://schemas.openxmlformats.org/officeDocument/2006/relationships/image" Target="../media/image420.png"/><Relationship Id="rId3" Type="http://schemas.openxmlformats.org/officeDocument/2006/relationships/image" Target="../media/image238.png"/><Relationship Id="rId21" Type="http://schemas.openxmlformats.org/officeDocument/2006/relationships/image" Target="../media/image436.png"/><Relationship Id="rId7" Type="http://schemas.openxmlformats.org/officeDocument/2006/relationships/image" Target="../media/image242.png"/><Relationship Id="rId12" Type="http://schemas.openxmlformats.org/officeDocument/2006/relationships/image" Target="../media/image415.png"/><Relationship Id="rId17" Type="http://schemas.openxmlformats.org/officeDocument/2006/relationships/image" Target="../media/image419.png"/><Relationship Id="rId2" Type="http://schemas.openxmlformats.org/officeDocument/2006/relationships/image" Target="../media/image228.png"/><Relationship Id="rId16" Type="http://schemas.openxmlformats.org/officeDocument/2006/relationships/image" Target="../media/image418.png"/><Relationship Id="rId20" Type="http://schemas.openxmlformats.org/officeDocument/2006/relationships/image" Target="../media/image4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14.png"/><Relationship Id="rId24" Type="http://schemas.openxmlformats.org/officeDocument/2006/relationships/image" Target="../media/image439.png"/><Relationship Id="rId5" Type="http://schemas.openxmlformats.org/officeDocument/2006/relationships/image" Target="../media/image240.png"/><Relationship Id="rId15" Type="http://schemas.openxmlformats.org/officeDocument/2006/relationships/image" Target="../media/image417.png"/><Relationship Id="rId23" Type="http://schemas.openxmlformats.org/officeDocument/2006/relationships/image" Target="../media/image438.png"/><Relationship Id="rId10" Type="http://schemas.openxmlformats.org/officeDocument/2006/relationships/image" Target="../media/image412.png"/><Relationship Id="rId19" Type="http://schemas.openxmlformats.org/officeDocument/2006/relationships/image" Target="../media/image421.png"/><Relationship Id="rId4" Type="http://schemas.openxmlformats.org/officeDocument/2006/relationships/image" Target="../media/image239.png"/><Relationship Id="rId9" Type="http://schemas.openxmlformats.org/officeDocument/2006/relationships/image" Target="../media/image411.png"/><Relationship Id="rId14" Type="http://schemas.openxmlformats.org/officeDocument/2006/relationships/image" Target="../media/image381.png"/><Relationship Id="rId22" Type="http://schemas.openxmlformats.org/officeDocument/2006/relationships/image" Target="../media/image43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336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338.png"/><Relationship Id="rId5" Type="http://schemas.openxmlformats.org/officeDocument/2006/relationships/image" Target="../media/image231.png"/><Relationship Id="rId10" Type="http://schemas.openxmlformats.org/officeDocument/2006/relationships/image" Target="../media/image337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44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42.png"/><Relationship Id="rId5" Type="http://schemas.openxmlformats.org/officeDocument/2006/relationships/image" Target="../media/image240.png"/><Relationship Id="rId10" Type="http://schemas.openxmlformats.org/officeDocument/2006/relationships/image" Target="../media/image268.png"/><Relationship Id="rId4" Type="http://schemas.openxmlformats.org/officeDocument/2006/relationships/image" Target="../media/image239.png"/><Relationship Id="rId9" Type="http://schemas.openxmlformats.org/officeDocument/2006/relationships/image" Target="../media/image44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46.png"/><Relationship Id="rId5" Type="http://schemas.openxmlformats.org/officeDocument/2006/relationships/image" Target="../media/image240.png"/><Relationship Id="rId10" Type="http://schemas.openxmlformats.org/officeDocument/2006/relationships/image" Target="../media/image445.png"/><Relationship Id="rId4" Type="http://schemas.openxmlformats.org/officeDocument/2006/relationships/image" Target="../media/image239.png"/><Relationship Id="rId9" Type="http://schemas.openxmlformats.org/officeDocument/2006/relationships/image" Target="../media/image44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450.png"/><Relationship Id="rId4" Type="http://schemas.openxmlformats.org/officeDocument/2006/relationships/image" Target="../media/image239.png"/><Relationship Id="rId9" Type="http://schemas.openxmlformats.org/officeDocument/2006/relationships/image" Target="../media/image44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4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451.png"/><Relationship Id="rId5" Type="http://schemas.openxmlformats.org/officeDocument/2006/relationships/image" Target="../media/image230.png"/><Relationship Id="rId10" Type="http://schemas.openxmlformats.org/officeDocument/2006/relationships/image" Target="../media/image260.png"/><Relationship Id="rId4" Type="http://schemas.openxmlformats.org/officeDocument/2006/relationships/image" Target="../media/image229.png"/><Relationship Id="rId9" Type="http://schemas.openxmlformats.org/officeDocument/2006/relationships/image" Target="../media/image2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8.png"/><Relationship Id="rId18" Type="http://schemas.openxmlformats.org/officeDocument/2006/relationships/image" Target="../media/image463.png"/><Relationship Id="rId26" Type="http://schemas.openxmlformats.org/officeDocument/2006/relationships/image" Target="../media/image471.png"/><Relationship Id="rId21" Type="http://schemas.openxmlformats.org/officeDocument/2006/relationships/image" Target="../media/image466.png"/><Relationship Id="rId34" Type="http://schemas.openxmlformats.org/officeDocument/2006/relationships/image" Target="../media/image479.png"/><Relationship Id="rId7" Type="http://schemas.openxmlformats.org/officeDocument/2006/relationships/image" Target="../media/image242.png"/><Relationship Id="rId12" Type="http://schemas.openxmlformats.org/officeDocument/2006/relationships/image" Target="../media/image457.png"/><Relationship Id="rId17" Type="http://schemas.openxmlformats.org/officeDocument/2006/relationships/image" Target="../media/image462.png"/><Relationship Id="rId25" Type="http://schemas.openxmlformats.org/officeDocument/2006/relationships/image" Target="../media/image470.png"/><Relationship Id="rId33" Type="http://schemas.openxmlformats.org/officeDocument/2006/relationships/image" Target="../media/image478.png"/><Relationship Id="rId2" Type="http://schemas.openxmlformats.org/officeDocument/2006/relationships/image" Target="../media/image228.png"/><Relationship Id="rId16" Type="http://schemas.openxmlformats.org/officeDocument/2006/relationships/image" Target="../media/image461.png"/><Relationship Id="rId20" Type="http://schemas.openxmlformats.org/officeDocument/2006/relationships/image" Target="../media/image465.png"/><Relationship Id="rId29" Type="http://schemas.openxmlformats.org/officeDocument/2006/relationships/image" Target="../media/image4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56.png"/><Relationship Id="rId24" Type="http://schemas.openxmlformats.org/officeDocument/2006/relationships/image" Target="../media/image469.png"/><Relationship Id="rId32" Type="http://schemas.openxmlformats.org/officeDocument/2006/relationships/image" Target="../media/image477.png"/><Relationship Id="rId37" Type="http://schemas.openxmlformats.org/officeDocument/2006/relationships/image" Target="../media/image482.png"/><Relationship Id="rId5" Type="http://schemas.openxmlformats.org/officeDocument/2006/relationships/image" Target="../media/image240.png"/><Relationship Id="rId15" Type="http://schemas.openxmlformats.org/officeDocument/2006/relationships/image" Target="../media/image460.png"/><Relationship Id="rId23" Type="http://schemas.openxmlformats.org/officeDocument/2006/relationships/image" Target="../media/image468.png"/><Relationship Id="rId28" Type="http://schemas.openxmlformats.org/officeDocument/2006/relationships/image" Target="../media/image473.png"/><Relationship Id="rId36" Type="http://schemas.openxmlformats.org/officeDocument/2006/relationships/image" Target="../media/image481.png"/><Relationship Id="rId10" Type="http://schemas.openxmlformats.org/officeDocument/2006/relationships/image" Target="../media/image455.png"/><Relationship Id="rId19" Type="http://schemas.openxmlformats.org/officeDocument/2006/relationships/image" Target="../media/image464.png"/><Relationship Id="rId31" Type="http://schemas.openxmlformats.org/officeDocument/2006/relationships/image" Target="../media/image476.png"/><Relationship Id="rId4" Type="http://schemas.openxmlformats.org/officeDocument/2006/relationships/image" Target="../media/image239.png"/><Relationship Id="rId9" Type="http://schemas.openxmlformats.org/officeDocument/2006/relationships/image" Target="../media/image454.png"/><Relationship Id="rId14" Type="http://schemas.openxmlformats.org/officeDocument/2006/relationships/image" Target="../media/image459.png"/><Relationship Id="rId22" Type="http://schemas.openxmlformats.org/officeDocument/2006/relationships/image" Target="../media/image467.png"/><Relationship Id="rId27" Type="http://schemas.openxmlformats.org/officeDocument/2006/relationships/image" Target="../media/image472.png"/><Relationship Id="rId30" Type="http://schemas.openxmlformats.org/officeDocument/2006/relationships/image" Target="../media/image475.png"/><Relationship Id="rId35" Type="http://schemas.openxmlformats.org/officeDocument/2006/relationships/image" Target="../media/image480.png"/><Relationship Id="rId8" Type="http://schemas.openxmlformats.org/officeDocument/2006/relationships/image" Target="../media/image453.png"/><Relationship Id="rId3" Type="http://schemas.openxmlformats.org/officeDocument/2006/relationships/image" Target="../media/image23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86.png"/><Relationship Id="rId18" Type="http://schemas.openxmlformats.org/officeDocument/2006/relationships/image" Target="../media/image490.png"/><Relationship Id="rId26" Type="http://schemas.openxmlformats.org/officeDocument/2006/relationships/image" Target="../media/image495.png"/><Relationship Id="rId3" Type="http://schemas.openxmlformats.org/officeDocument/2006/relationships/image" Target="../media/image238.png"/><Relationship Id="rId21" Type="http://schemas.openxmlformats.org/officeDocument/2006/relationships/image" Target="../media/image470.png"/><Relationship Id="rId7" Type="http://schemas.openxmlformats.org/officeDocument/2006/relationships/image" Target="../media/image242.png"/><Relationship Id="rId12" Type="http://schemas.openxmlformats.org/officeDocument/2006/relationships/image" Target="../media/image485.png"/><Relationship Id="rId17" Type="http://schemas.openxmlformats.org/officeDocument/2006/relationships/image" Target="../media/image489.png"/><Relationship Id="rId25" Type="http://schemas.openxmlformats.org/officeDocument/2006/relationships/image" Target="../media/image466.png"/><Relationship Id="rId2" Type="http://schemas.openxmlformats.org/officeDocument/2006/relationships/image" Target="../media/image228.png"/><Relationship Id="rId16" Type="http://schemas.openxmlformats.org/officeDocument/2006/relationships/image" Target="../media/image488.png"/><Relationship Id="rId20" Type="http://schemas.openxmlformats.org/officeDocument/2006/relationships/image" Target="../media/image491.png"/><Relationship Id="rId29" Type="http://schemas.openxmlformats.org/officeDocument/2006/relationships/image" Target="../media/image4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60.png"/><Relationship Id="rId24" Type="http://schemas.openxmlformats.org/officeDocument/2006/relationships/image" Target="../media/image494.png"/><Relationship Id="rId5" Type="http://schemas.openxmlformats.org/officeDocument/2006/relationships/image" Target="../media/image240.png"/><Relationship Id="rId15" Type="http://schemas.openxmlformats.org/officeDocument/2006/relationships/image" Target="../media/image456.png"/><Relationship Id="rId23" Type="http://schemas.openxmlformats.org/officeDocument/2006/relationships/image" Target="../media/image493.png"/><Relationship Id="rId28" Type="http://schemas.openxmlformats.org/officeDocument/2006/relationships/image" Target="../media/image497.png"/><Relationship Id="rId10" Type="http://schemas.openxmlformats.org/officeDocument/2006/relationships/image" Target="../media/image484.png"/><Relationship Id="rId19" Type="http://schemas.openxmlformats.org/officeDocument/2006/relationships/image" Target="../media/image464.png"/><Relationship Id="rId4" Type="http://schemas.openxmlformats.org/officeDocument/2006/relationships/image" Target="../media/image239.png"/><Relationship Id="rId9" Type="http://schemas.openxmlformats.org/officeDocument/2006/relationships/image" Target="../media/image454.png"/><Relationship Id="rId14" Type="http://schemas.openxmlformats.org/officeDocument/2006/relationships/image" Target="../media/image487.png"/><Relationship Id="rId22" Type="http://schemas.openxmlformats.org/officeDocument/2006/relationships/image" Target="../media/image492.png"/><Relationship Id="rId27" Type="http://schemas.openxmlformats.org/officeDocument/2006/relationships/image" Target="../media/image496.png"/><Relationship Id="rId30" Type="http://schemas.openxmlformats.org/officeDocument/2006/relationships/image" Target="../media/image499.pn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5.png"/><Relationship Id="rId18" Type="http://schemas.openxmlformats.org/officeDocument/2006/relationships/image" Target="../media/image510.png"/><Relationship Id="rId26" Type="http://schemas.openxmlformats.org/officeDocument/2006/relationships/image" Target="../media/image518.png"/><Relationship Id="rId39" Type="http://schemas.openxmlformats.org/officeDocument/2006/relationships/image" Target="../media/image531.png"/><Relationship Id="rId21" Type="http://schemas.openxmlformats.org/officeDocument/2006/relationships/image" Target="../media/image513.png"/><Relationship Id="rId34" Type="http://schemas.openxmlformats.org/officeDocument/2006/relationships/image" Target="../media/image526.png"/><Relationship Id="rId42" Type="http://schemas.openxmlformats.org/officeDocument/2006/relationships/image" Target="../media/image534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6" Type="http://schemas.openxmlformats.org/officeDocument/2006/relationships/image" Target="../media/image508.png"/><Relationship Id="rId20" Type="http://schemas.openxmlformats.org/officeDocument/2006/relationships/image" Target="../media/image512.png"/><Relationship Id="rId29" Type="http://schemas.openxmlformats.org/officeDocument/2006/relationships/image" Target="../media/image521.png"/><Relationship Id="rId41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03.png"/><Relationship Id="rId24" Type="http://schemas.openxmlformats.org/officeDocument/2006/relationships/image" Target="../media/image516.png"/><Relationship Id="rId32" Type="http://schemas.openxmlformats.org/officeDocument/2006/relationships/image" Target="../media/image524.png"/><Relationship Id="rId37" Type="http://schemas.openxmlformats.org/officeDocument/2006/relationships/image" Target="../media/image529.png"/><Relationship Id="rId40" Type="http://schemas.openxmlformats.org/officeDocument/2006/relationships/image" Target="../media/image532.png"/><Relationship Id="rId5" Type="http://schemas.openxmlformats.org/officeDocument/2006/relationships/image" Target="../media/image240.png"/><Relationship Id="rId15" Type="http://schemas.openxmlformats.org/officeDocument/2006/relationships/image" Target="../media/image507.png"/><Relationship Id="rId23" Type="http://schemas.openxmlformats.org/officeDocument/2006/relationships/image" Target="../media/image515.png"/><Relationship Id="rId28" Type="http://schemas.openxmlformats.org/officeDocument/2006/relationships/image" Target="../media/image520.png"/><Relationship Id="rId36" Type="http://schemas.openxmlformats.org/officeDocument/2006/relationships/image" Target="../media/image528.png"/><Relationship Id="rId10" Type="http://schemas.openxmlformats.org/officeDocument/2006/relationships/image" Target="../media/image502.png"/><Relationship Id="rId19" Type="http://schemas.openxmlformats.org/officeDocument/2006/relationships/image" Target="../media/image511.png"/><Relationship Id="rId31" Type="http://schemas.openxmlformats.org/officeDocument/2006/relationships/image" Target="../media/image523.png"/><Relationship Id="rId4" Type="http://schemas.openxmlformats.org/officeDocument/2006/relationships/image" Target="../media/image239.pn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Relationship Id="rId22" Type="http://schemas.openxmlformats.org/officeDocument/2006/relationships/image" Target="../media/image514.png"/><Relationship Id="rId27" Type="http://schemas.openxmlformats.org/officeDocument/2006/relationships/image" Target="../media/image519.png"/><Relationship Id="rId30" Type="http://schemas.openxmlformats.org/officeDocument/2006/relationships/image" Target="../media/image522.png"/><Relationship Id="rId35" Type="http://schemas.openxmlformats.org/officeDocument/2006/relationships/image" Target="../media/image527.png"/><Relationship Id="rId8" Type="http://schemas.openxmlformats.org/officeDocument/2006/relationships/image" Target="../media/image500.png"/><Relationship Id="rId3" Type="http://schemas.openxmlformats.org/officeDocument/2006/relationships/image" Target="../media/image238.png"/><Relationship Id="rId12" Type="http://schemas.openxmlformats.org/officeDocument/2006/relationships/image" Target="../media/image504.png"/><Relationship Id="rId17" Type="http://schemas.openxmlformats.org/officeDocument/2006/relationships/image" Target="../media/image509.png"/><Relationship Id="rId25" Type="http://schemas.openxmlformats.org/officeDocument/2006/relationships/image" Target="../media/image517.png"/><Relationship Id="rId33" Type="http://schemas.openxmlformats.org/officeDocument/2006/relationships/image" Target="../media/image525.png"/><Relationship Id="rId38" Type="http://schemas.openxmlformats.org/officeDocument/2006/relationships/image" Target="../media/image53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53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38.png"/><Relationship Id="rId5" Type="http://schemas.openxmlformats.org/officeDocument/2006/relationships/image" Target="../media/image240.png"/><Relationship Id="rId10" Type="http://schemas.openxmlformats.org/officeDocument/2006/relationships/image" Target="../media/image537.png"/><Relationship Id="rId4" Type="http://schemas.openxmlformats.org/officeDocument/2006/relationships/image" Target="../media/image239.png"/><Relationship Id="rId9" Type="http://schemas.openxmlformats.org/officeDocument/2006/relationships/image" Target="../media/image53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41.png"/><Relationship Id="rId4" Type="http://schemas.openxmlformats.org/officeDocument/2006/relationships/image" Target="../media/image239.png"/><Relationship Id="rId9" Type="http://schemas.openxmlformats.org/officeDocument/2006/relationships/image" Target="../media/image54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43.png"/><Relationship Id="rId4" Type="http://schemas.openxmlformats.org/officeDocument/2006/relationships/image" Target="../media/image239.png"/><Relationship Id="rId9" Type="http://schemas.openxmlformats.org/officeDocument/2006/relationships/image" Target="../media/image54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46.png"/><Relationship Id="rId5" Type="http://schemas.openxmlformats.org/officeDocument/2006/relationships/image" Target="../media/image240.png"/><Relationship Id="rId10" Type="http://schemas.openxmlformats.org/officeDocument/2006/relationships/image" Target="../media/image545.png"/><Relationship Id="rId4" Type="http://schemas.openxmlformats.org/officeDocument/2006/relationships/image" Target="../media/image239.png"/><Relationship Id="rId9" Type="http://schemas.openxmlformats.org/officeDocument/2006/relationships/image" Target="../media/image54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456.png"/><Relationship Id="rId18" Type="http://schemas.openxmlformats.org/officeDocument/2006/relationships/image" Target="../media/image553.png"/><Relationship Id="rId26" Type="http://schemas.openxmlformats.org/officeDocument/2006/relationships/image" Target="../media/image559.png"/><Relationship Id="rId3" Type="http://schemas.openxmlformats.org/officeDocument/2006/relationships/image" Target="../media/image238.png"/><Relationship Id="rId21" Type="http://schemas.openxmlformats.org/officeDocument/2006/relationships/image" Target="../media/image555.png"/><Relationship Id="rId7" Type="http://schemas.openxmlformats.org/officeDocument/2006/relationships/image" Target="../media/image242.png"/><Relationship Id="rId12" Type="http://schemas.openxmlformats.org/officeDocument/2006/relationships/image" Target="../media/image549.png"/><Relationship Id="rId17" Type="http://schemas.openxmlformats.org/officeDocument/2006/relationships/image" Target="../media/image464.png"/><Relationship Id="rId25" Type="http://schemas.openxmlformats.org/officeDocument/2006/relationships/image" Target="../media/image558.png"/><Relationship Id="rId2" Type="http://schemas.openxmlformats.org/officeDocument/2006/relationships/image" Target="../media/image228.png"/><Relationship Id="rId16" Type="http://schemas.openxmlformats.org/officeDocument/2006/relationships/image" Target="../media/image552.png"/><Relationship Id="rId20" Type="http://schemas.openxmlformats.org/officeDocument/2006/relationships/image" Target="../media/image554.png"/><Relationship Id="rId29" Type="http://schemas.openxmlformats.org/officeDocument/2006/relationships/image" Target="../media/image5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60.png"/><Relationship Id="rId24" Type="http://schemas.openxmlformats.org/officeDocument/2006/relationships/image" Target="../media/image557.png"/><Relationship Id="rId5" Type="http://schemas.openxmlformats.org/officeDocument/2006/relationships/image" Target="../media/image240.png"/><Relationship Id="rId15" Type="http://schemas.openxmlformats.org/officeDocument/2006/relationships/image" Target="../media/image551.png"/><Relationship Id="rId23" Type="http://schemas.openxmlformats.org/officeDocument/2006/relationships/image" Target="../media/image556.png"/><Relationship Id="rId28" Type="http://schemas.openxmlformats.org/officeDocument/2006/relationships/image" Target="../media/image561.png"/><Relationship Id="rId10" Type="http://schemas.openxmlformats.org/officeDocument/2006/relationships/image" Target="../media/image548.png"/><Relationship Id="rId19" Type="http://schemas.openxmlformats.org/officeDocument/2006/relationships/image" Target="../media/image470.png"/><Relationship Id="rId4" Type="http://schemas.openxmlformats.org/officeDocument/2006/relationships/image" Target="../media/image239.png"/><Relationship Id="rId9" Type="http://schemas.openxmlformats.org/officeDocument/2006/relationships/image" Target="../media/image454.png"/><Relationship Id="rId14" Type="http://schemas.openxmlformats.org/officeDocument/2006/relationships/image" Target="../media/image550.png"/><Relationship Id="rId22" Type="http://schemas.openxmlformats.org/officeDocument/2006/relationships/image" Target="../media/image466.png"/><Relationship Id="rId27" Type="http://schemas.openxmlformats.org/officeDocument/2006/relationships/image" Target="../media/image560.png"/><Relationship Id="rId30" Type="http://schemas.openxmlformats.org/officeDocument/2006/relationships/image" Target="../media/image56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66.png"/><Relationship Id="rId4" Type="http://schemas.openxmlformats.org/officeDocument/2006/relationships/image" Target="../media/image239.png"/><Relationship Id="rId9" Type="http://schemas.openxmlformats.org/officeDocument/2006/relationships/image" Target="../media/image56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68.png"/><Relationship Id="rId4" Type="http://schemas.openxmlformats.org/officeDocument/2006/relationships/image" Target="../media/image239.png"/><Relationship Id="rId9" Type="http://schemas.openxmlformats.org/officeDocument/2006/relationships/image" Target="../media/image5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486.png"/><Relationship Id="rId18" Type="http://schemas.openxmlformats.org/officeDocument/2006/relationships/image" Target="../media/image490.png"/><Relationship Id="rId26" Type="http://schemas.openxmlformats.org/officeDocument/2006/relationships/image" Target="../media/image495.png"/><Relationship Id="rId3" Type="http://schemas.openxmlformats.org/officeDocument/2006/relationships/image" Target="../media/image238.png"/><Relationship Id="rId21" Type="http://schemas.openxmlformats.org/officeDocument/2006/relationships/image" Target="../media/image470.png"/><Relationship Id="rId7" Type="http://schemas.openxmlformats.org/officeDocument/2006/relationships/image" Target="../media/image242.png"/><Relationship Id="rId12" Type="http://schemas.openxmlformats.org/officeDocument/2006/relationships/image" Target="../media/image485.png"/><Relationship Id="rId17" Type="http://schemas.openxmlformats.org/officeDocument/2006/relationships/image" Target="../media/image489.png"/><Relationship Id="rId25" Type="http://schemas.openxmlformats.org/officeDocument/2006/relationships/image" Target="../media/image466.png"/><Relationship Id="rId2" Type="http://schemas.openxmlformats.org/officeDocument/2006/relationships/image" Target="../media/image228.png"/><Relationship Id="rId16" Type="http://schemas.openxmlformats.org/officeDocument/2006/relationships/image" Target="../media/image488.png"/><Relationship Id="rId20" Type="http://schemas.openxmlformats.org/officeDocument/2006/relationships/image" Target="../media/image491.png"/><Relationship Id="rId29" Type="http://schemas.openxmlformats.org/officeDocument/2006/relationships/image" Target="../media/image5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60.png"/><Relationship Id="rId24" Type="http://schemas.openxmlformats.org/officeDocument/2006/relationships/image" Target="../media/image494.png"/><Relationship Id="rId5" Type="http://schemas.openxmlformats.org/officeDocument/2006/relationships/image" Target="../media/image240.png"/><Relationship Id="rId15" Type="http://schemas.openxmlformats.org/officeDocument/2006/relationships/image" Target="../media/image456.png"/><Relationship Id="rId23" Type="http://schemas.openxmlformats.org/officeDocument/2006/relationships/image" Target="../media/image493.png"/><Relationship Id="rId28" Type="http://schemas.openxmlformats.org/officeDocument/2006/relationships/image" Target="../media/image497.png"/><Relationship Id="rId10" Type="http://schemas.openxmlformats.org/officeDocument/2006/relationships/image" Target="../media/image484.png"/><Relationship Id="rId19" Type="http://schemas.openxmlformats.org/officeDocument/2006/relationships/image" Target="../media/image464.png"/><Relationship Id="rId4" Type="http://schemas.openxmlformats.org/officeDocument/2006/relationships/image" Target="../media/image239.png"/><Relationship Id="rId9" Type="http://schemas.openxmlformats.org/officeDocument/2006/relationships/image" Target="../media/image454.png"/><Relationship Id="rId14" Type="http://schemas.openxmlformats.org/officeDocument/2006/relationships/image" Target="../media/image487.png"/><Relationship Id="rId22" Type="http://schemas.openxmlformats.org/officeDocument/2006/relationships/image" Target="../media/image492.png"/><Relationship Id="rId27" Type="http://schemas.openxmlformats.org/officeDocument/2006/relationships/image" Target="../media/image496.png"/><Relationship Id="rId30" Type="http://schemas.openxmlformats.org/officeDocument/2006/relationships/image" Target="../media/image57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72.png"/><Relationship Id="rId4" Type="http://schemas.openxmlformats.org/officeDocument/2006/relationships/image" Target="../media/image239.png"/><Relationship Id="rId9" Type="http://schemas.openxmlformats.org/officeDocument/2006/relationships/image" Target="../media/image57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5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573.png"/><Relationship Id="rId5" Type="http://schemas.openxmlformats.org/officeDocument/2006/relationships/image" Target="../media/image230.png"/><Relationship Id="rId10" Type="http://schemas.openxmlformats.org/officeDocument/2006/relationships/image" Target="../media/image260.png"/><Relationship Id="rId4" Type="http://schemas.openxmlformats.org/officeDocument/2006/relationships/image" Target="../media/image229.png"/><Relationship Id="rId9" Type="http://schemas.openxmlformats.org/officeDocument/2006/relationships/image" Target="../media/image25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76.png"/><Relationship Id="rId4" Type="http://schemas.openxmlformats.org/officeDocument/2006/relationships/image" Target="../media/image239.png"/><Relationship Id="rId9" Type="http://schemas.openxmlformats.org/officeDocument/2006/relationships/image" Target="../media/image57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581.png"/><Relationship Id="rId18" Type="http://schemas.openxmlformats.org/officeDocument/2006/relationships/image" Target="../media/image586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580.png"/><Relationship Id="rId17" Type="http://schemas.openxmlformats.org/officeDocument/2006/relationships/image" Target="../media/image585.png"/><Relationship Id="rId2" Type="http://schemas.openxmlformats.org/officeDocument/2006/relationships/image" Target="../media/image228.png"/><Relationship Id="rId16" Type="http://schemas.openxmlformats.org/officeDocument/2006/relationships/image" Target="../media/image5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79.png"/><Relationship Id="rId5" Type="http://schemas.openxmlformats.org/officeDocument/2006/relationships/image" Target="../media/image240.png"/><Relationship Id="rId15" Type="http://schemas.openxmlformats.org/officeDocument/2006/relationships/image" Target="../media/image583.png"/><Relationship Id="rId10" Type="http://schemas.openxmlformats.org/officeDocument/2006/relationships/image" Target="../media/image578.png"/><Relationship Id="rId19" Type="http://schemas.openxmlformats.org/officeDocument/2006/relationships/image" Target="../media/image587.png"/><Relationship Id="rId4" Type="http://schemas.openxmlformats.org/officeDocument/2006/relationships/image" Target="../media/image239.png"/><Relationship Id="rId9" Type="http://schemas.openxmlformats.org/officeDocument/2006/relationships/image" Target="../media/image577.png"/><Relationship Id="rId14" Type="http://schemas.openxmlformats.org/officeDocument/2006/relationships/image" Target="../media/image58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26" Type="http://schemas.openxmlformats.org/officeDocument/2006/relationships/image" Target="../media/image606.png"/><Relationship Id="rId3" Type="http://schemas.openxmlformats.org/officeDocument/2006/relationships/image" Target="../media/image238.png"/><Relationship Id="rId21" Type="http://schemas.openxmlformats.org/officeDocument/2006/relationships/image" Target="../media/image601.png"/><Relationship Id="rId34" Type="http://schemas.openxmlformats.org/officeDocument/2006/relationships/image" Target="../media/image614.png"/><Relationship Id="rId7" Type="http://schemas.openxmlformats.org/officeDocument/2006/relationships/image" Target="../media/image242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5" Type="http://schemas.openxmlformats.org/officeDocument/2006/relationships/image" Target="../media/image605.png"/><Relationship Id="rId33" Type="http://schemas.openxmlformats.org/officeDocument/2006/relationships/image" Target="../media/image613.png"/><Relationship Id="rId2" Type="http://schemas.openxmlformats.org/officeDocument/2006/relationships/image" Target="../media/image228.png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29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91.png"/><Relationship Id="rId24" Type="http://schemas.openxmlformats.org/officeDocument/2006/relationships/image" Target="../media/image604.png"/><Relationship Id="rId32" Type="http://schemas.openxmlformats.org/officeDocument/2006/relationships/image" Target="../media/image612.png"/><Relationship Id="rId5" Type="http://schemas.openxmlformats.org/officeDocument/2006/relationships/image" Target="../media/image240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28" Type="http://schemas.openxmlformats.org/officeDocument/2006/relationships/image" Target="../media/image608.png"/><Relationship Id="rId36" Type="http://schemas.openxmlformats.org/officeDocument/2006/relationships/image" Target="../media/image616.png"/><Relationship Id="rId10" Type="http://schemas.openxmlformats.org/officeDocument/2006/relationships/image" Target="../media/image582.png"/><Relationship Id="rId19" Type="http://schemas.openxmlformats.org/officeDocument/2006/relationships/image" Target="../media/image599.png"/><Relationship Id="rId31" Type="http://schemas.openxmlformats.org/officeDocument/2006/relationships/image" Target="../media/image611.png"/><Relationship Id="rId4" Type="http://schemas.openxmlformats.org/officeDocument/2006/relationships/image" Target="../media/image239.png"/><Relationship Id="rId9" Type="http://schemas.openxmlformats.org/officeDocument/2006/relationships/image" Target="../media/image590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Relationship Id="rId27" Type="http://schemas.openxmlformats.org/officeDocument/2006/relationships/image" Target="../media/image607.png"/><Relationship Id="rId30" Type="http://schemas.openxmlformats.org/officeDocument/2006/relationships/image" Target="../media/image610.png"/><Relationship Id="rId35" Type="http://schemas.openxmlformats.org/officeDocument/2006/relationships/image" Target="../media/image615.png"/><Relationship Id="rId8" Type="http://schemas.openxmlformats.org/officeDocument/2006/relationships/image" Target="../media/image58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618.png"/><Relationship Id="rId4" Type="http://schemas.openxmlformats.org/officeDocument/2006/relationships/image" Target="../media/image239.png"/><Relationship Id="rId9" Type="http://schemas.openxmlformats.org/officeDocument/2006/relationships/image" Target="../media/image617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62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622.png"/><Relationship Id="rId5" Type="http://schemas.openxmlformats.org/officeDocument/2006/relationships/image" Target="../media/image240.png"/><Relationship Id="rId10" Type="http://schemas.openxmlformats.org/officeDocument/2006/relationships/image" Target="../media/image621.png"/><Relationship Id="rId4" Type="http://schemas.openxmlformats.org/officeDocument/2006/relationships/image" Target="../media/image239.png"/><Relationship Id="rId9" Type="http://schemas.openxmlformats.org/officeDocument/2006/relationships/image" Target="../media/image6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png"/><Relationship Id="rId13" Type="http://schemas.openxmlformats.org/officeDocument/2006/relationships/image" Target="../media/image62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62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626.png"/><Relationship Id="rId5" Type="http://schemas.openxmlformats.org/officeDocument/2006/relationships/image" Target="../media/image240.png"/><Relationship Id="rId15" Type="http://schemas.openxmlformats.org/officeDocument/2006/relationships/image" Target="../media/image630.png"/><Relationship Id="rId10" Type="http://schemas.openxmlformats.org/officeDocument/2006/relationships/hyperlink" Target="https://docs.python.org/3.4/library/math.html" TargetMode="External"/><Relationship Id="rId4" Type="http://schemas.openxmlformats.org/officeDocument/2006/relationships/image" Target="../media/image239.png"/><Relationship Id="rId9" Type="http://schemas.openxmlformats.org/officeDocument/2006/relationships/image" Target="../media/image625.png"/><Relationship Id="rId14" Type="http://schemas.openxmlformats.org/officeDocument/2006/relationships/image" Target="../media/image62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6.png"/><Relationship Id="rId18" Type="http://schemas.openxmlformats.org/officeDocument/2006/relationships/image" Target="../media/image641.png"/><Relationship Id="rId26" Type="http://schemas.openxmlformats.org/officeDocument/2006/relationships/image" Target="../media/image648.png"/><Relationship Id="rId3" Type="http://schemas.openxmlformats.org/officeDocument/2006/relationships/image" Target="../media/image238.png"/><Relationship Id="rId21" Type="http://schemas.openxmlformats.org/officeDocument/2006/relationships/image" Target="../media/image643.png"/><Relationship Id="rId7" Type="http://schemas.openxmlformats.org/officeDocument/2006/relationships/image" Target="../media/image242.png"/><Relationship Id="rId12" Type="http://schemas.openxmlformats.org/officeDocument/2006/relationships/image" Target="../media/image635.png"/><Relationship Id="rId17" Type="http://schemas.openxmlformats.org/officeDocument/2006/relationships/image" Target="../media/image640.png"/><Relationship Id="rId25" Type="http://schemas.openxmlformats.org/officeDocument/2006/relationships/image" Target="../media/image647.png"/><Relationship Id="rId2" Type="http://schemas.openxmlformats.org/officeDocument/2006/relationships/image" Target="../media/image228.png"/><Relationship Id="rId16" Type="http://schemas.openxmlformats.org/officeDocument/2006/relationships/image" Target="../media/image639.png"/><Relationship Id="rId20" Type="http://schemas.openxmlformats.org/officeDocument/2006/relationships/image" Target="../media/image642.png"/><Relationship Id="rId29" Type="http://schemas.openxmlformats.org/officeDocument/2006/relationships/image" Target="../media/image6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634.png"/><Relationship Id="rId24" Type="http://schemas.openxmlformats.org/officeDocument/2006/relationships/image" Target="../media/image646.png"/><Relationship Id="rId32" Type="http://schemas.openxmlformats.org/officeDocument/2006/relationships/image" Target="../media/image654.png"/><Relationship Id="rId5" Type="http://schemas.openxmlformats.org/officeDocument/2006/relationships/image" Target="../media/image240.png"/><Relationship Id="rId15" Type="http://schemas.openxmlformats.org/officeDocument/2006/relationships/image" Target="../media/image638.png"/><Relationship Id="rId23" Type="http://schemas.openxmlformats.org/officeDocument/2006/relationships/image" Target="../media/image645.png"/><Relationship Id="rId28" Type="http://schemas.openxmlformats.org/officeDocument/2006/relationships/image" Target="../media/image650.png"/><Relationship Id="rId10" Type="http://schemas.openxmlformats.org/officeDocument/2006/relationships/image" Target="../media/image633.png"/><Relationship Id="rId19" Type="http://schemas.openxmlformats.org/officeDocument/2006/relationships/image" Target="../media/image609.png"/><Relationship Id="rId31" Type="http://schemas.openxmlformats.org/officeDocument/2006/relationships/image" Target="../media/image653.png"/><Relationship Id="rId4" Type="http://schemas.openxmlformats.org/officeDocument/2006/relationships/image" Target="../media/image239.png"/><Relationship Id="rId9" Type="http://schemas.openxmlformats.org/officeDocument/2006/relationships/image" Target="../media/image632.png"/><Relationship Id="rId14" Type="http://schemas.openxmlformats.org/officeDocument/2006/relationships/image" Target="../media/image637.png"/><Relationship Id="rId22" Type="http://schemas.openxmlformats.org/officeDocument/2006/relationships/image" Target="../media/image644.png"/><Relationship Id="rId27" Type="http://schemas.openxmlformats.org/officeDocument/2006/relationships/image" Target="../media/image649.png"/><Relationship Id="rId30" Type="http://schemas.openxmlformats.org/officeDocument/2006/relationships/image" Target="../media/image652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png"/><Relationship Id="rId13" Type="http://schemas.openxmlformats.org/officeDocument/2006/relationships/image" Target="../media/image642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609.png"/><Relationship Id="rId2" Type="http://schemas.openxmlformats.org/officeDocument/2006/relationships/image" Target="../media/image228.png"/><Relationship Id="rId16" Type="http://schemas.openxmlformats.org/officeDocument/2006/relationships/image" Target="../media/image6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640.png"/><Relationship Id="rId5" Type="http://schemas.openxmlformats.org/officeDocument/2006/relationships/image" Target="../media/image240.png"/><Relationship Id="rId15" Type="http://schemas.openxmlformats.org/officeDocument/2006/relationships/image" Target="../media/image652.png"/><Relationship Id="rId10" Type="http://schemas.openxmlformats.org/officeDocument/2006/relationships/image" Target="../media/image636.png"/><Relationship Id="rId4" Type="http://schemas.openxmlformats.org/officeDocument/2006/relationships/image" Target="../media/image239.png"/><Relationship Id="rId9" Type="http://schemas.openxmlformats.org/officeDocument/2006/relationships/image" Target="../media/image634.png"/><Relationship Id="rId14" Type="http://schemas.openxmlformats.org/officeDocument/2006/relationships/image" Target="../media/image647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6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656.png"/><Relationship Id="rId5" Type="http://schemas.openxmlformats.org/officeDocument/2006/relationships/image" Target="../media/image230.png"/><Relationship Id="rId10" Type="http://schemas.openxmlformats.org/officeDocument/2006/relationships/image" Target="../media/image260.png"/><Relationship Id="rId4" Type="http://schemas.openxmlformats.org/officeDocument/2006/relationships/image" Target="../media/image229.png"/><Relationship Id="rId9" Type="http://schemas.openxmlformats.org/officeDocument/2006/relationships/image" Target="../media/image259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659.png"/><Relationship Id="rId4" Type="http://schemas.openxmlformats.org/officeDocument/2006/relationships/image" Target="../media/image239.png"/><Relationship Id="rId9" Type="http://schemas.openxmlformats.org/officeDocument/2006/relationships/image" Target="../media/image658.pn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4.png"/><Relationship Id="rId18" Type="http://schemas.openxmlformats.org/officeDocument/2006/relationships/image" Target="../media/image669.png"/><Relationship Id="rId26" Type="http://schemas.openxmlformats.org/officeDocument/2006/relationships/image" Target="../media/image677.png"/><Relationship Id="rId39" Type="http://schemas.openxmlformats.org/officeDocument/2006/relationships/image" Target="../media/image690.png"/><Relationship Id="rId21" Type="http://schemas.openxmlformats.org/officeDocument/2006/relationships/image" Target="../media/image672.png"/><Relationship Id="rId34" Type="http://schemas.openxmlformats.org/officeDocument/2006/relationships/image" Target="../media/image685.png"/><Relationship Id="rId7" Type="http://schemas.openxmlformats.org/officeDocument/2006/relationships/image" Target="../media/image242.png"/><Relationship Id="rId12" Type="http://schemas.openxmlformats.org/officeDocument/2006/relationships/image" Target="../media/image663.png"/><Relationship Id="rId17" Type="http://schemas.openxmlformats.org/officeDocument/2006/relationships/image" Target="../media/image668.png"/><Relationship Id="rId25" Type="http://schemas.openxmlformats.org/officeDocument/2006/relationships/image" Target="../media/image676.png"/><Relationship Id="rId33" Type="http://schemas.openxmlformats.org/officeDocument/2006/relationships/image" Target="../media/image684.png"/><Relationship Id="rId38" Type="http://schemas.openxmlformats.org/officeDocument/2006/relationships/image" Target="../media/image689.png"/><Relationship Id="rId2" Type="http://schemas.openxmlformats.org/officeDocument/2006/relationships/image" Target="../media/image228.png"/><Relationship Id="rId16" Type="http://schemas.openxmlformats.org/officeDocument/2006/relationships/image" Target="../media/image667.png"/><Relationship Id="rId20" Type="http://schemas.openxmlformats.org/officeDocument/2006/relationships/image" Target="../media/image671.png"/><Relationship Id="rId29" Type="http://schemas.openxmlformats.org/officeDocument/2006/relationships/image" Target="../media/image6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54.png"/><Relationship Id="rId24" Type="http://schemas.openxmlformats.org/officeDocument/2006/relationships/image" Target="../media/image675.png"/><Relationship Id="rId32" Type="http://schemas.openxmlformats.org/officeDocument/2006/relationships/image" Target="../media/image683.png"/><Relationship Id="rId37" Type="http://schemas.openxmlformats.org/officeDocument/2006/relationships/image" Target="../media/image688.png"/><Relationship Id="rId5" Type="http://schemas.openxmlformats.org/officeDocument/2006/relationships/image" Target="../media/image240.png"/><Relationship Id="rId15" Type="http://schemas.openxmlformats.org/officeDocument/2006/relationships/image" Target="../media/image666.png"/><Relationship Id="rId23" Type="http://schemas.openxmlformats.org/officeDocument/2006/relationships/image" Target="../media/image674.png"/><Relationship Id="rId28" Type="http://schemas.openxmlformats.org/officeDocument/2006/relationships/image" Target="../media/image679.png"/><Relationship Id="rId36" Type="http://schemas.openxmlformats.org/officeDocument/2006/relationships/image" Target="../media/image687.png"/><Relationship Id="rId10" Type="http://schemas.openxmlformats.org/officeDocument/2006/relationships/image" Target="../media/image662.png"/><Relationship Id="rId19" Type="http://schemas.openxmlformats.org/officeDocument/2006/relationships/image" Target="../media/image670.png"/><Relationship Id="rId31" Type="http://schemas.openxmlformats.org/officeDocument/2006/relationships/image" Target="../media/image682.png"/><Relationship Id="rId4" Type="http://schemas.openxmlformats.org/officeDocument/2006/relationships/image" Target="../media/image239.png"/><Relationship Id="rId9" Type="http://schemas.openxmlformats.org/officeDocument/2006/relationships/image" Target="../media/image661.png"/><Relationship Id="rId14" Type="http://schemas.openxmlformats.org/officeDocument/2006/relationships/image" Target="../media/image665.png"/><Relationship Id="rId22" Type="http://schemas.openxmlformats.org/officeDocument/2006/relationships/image" Target="../media/image673.png"/><Relationship Id="rId27" Type="http://schemas.openxmlformats.org/officeDocument/2006/relationships/image" Target="../media/image678.png"/><Relationship Id="rId30" Type="http://schemas.openxmlformats.org/officeDocument/2006/relationships/image" Target="../media/image681.png"/><Relationship Id="rId35" Type="http://schemas.openxmlformats.org/officeDocument/2006/relationships/image" Target="../media/image686.png"/><Relationship Id="rId8" Type="http://schemas.openxmlformats.org/officeDocument/2006/relationships/image" Target="../media/image660.png"/><Relationship Id="rId3" Type="http://schemas.openxmlformats.org/officeDocument/2006/relationships/image" Target="../media/image23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5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694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267.png"/><Relationship Id="rId5" Type="http://schemas.openxmlformats.org/officeDocument/2006/relationships/image" Target="../media/image240.png"/><Relationship Id="rId10" Type="http://schemas.openxmlformats.org/officeDocument/2006/relationships/image" Target="../media/image693.png"/><Relationship Id="rId4" Type="http://schemas.openxmlformats.org/officeDocument/2006/relationships/image" Target="../media/image239.png"/><Relationship Id="rId9" Type="http://schemas.openxmlformats.org/officeDocument/2006/relationships/image" Target="../media/image69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5.png"/><Relationship Id="rId5" Type="http://schemas.openxmlformats.org/officeDocument/2006/relationships/image" Target="../media/image26.png"/><Relationship Id="rId10" Type="http://schemas.openxmlformats.org/officeDocument/2006/relationships/image" Target="../media/image54.png"/><Relationship Id="rId4" Type="http://schemas.openxmlformats.org/officeDocument/2006/relationships/image" Target="../media/image18.png"/><Relationship Id="rId9" Type="http://schemas.openxmlformats.org/officeDocument/2006/relationships/image" Target="../media/image5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69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00.png"/><Relationship Id="rId4" Type="http://schemas.openxmlformats.org/officeDocument/2006/relationships/image" Target="../media/image239.png"/><Relationship Id="rId9" Type="http://schemas.openxmlformats.org/officeDocument/2006/relationships/image" Target="../media/image699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02.png"/><Relationship Id="rId4" Type="http://schemas.openxmlformats.org/officeDocument/2006/relationships/image" Target="../media/image239.png"/><Relationship Id="rId9" Type="http://schemas.openxmlformats.org/officeDocument/2006/relationships/image" Target="../media/image70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04.png"/><Relationship Id="rId4" Type="http://schemas.openxmlformats.org/officeDocument/2006/relationships/image" Target="../media/image239.png"/><Relationship Id="rId9" Type="http://schemas.openxmlformats.org/officeDocument/2006/relationships/image" Target="../media/image70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06.png"/><Relationship Id="rId4" Type="http://schemas.openxmlformats.org/officeDocument/2006/relationships/image" Target="../media/image239.png"/><Relationship Id="rId9" Type="http://schemas.openxmlformats.org/officeDocument/2006/relationships/image" Target="../media/image705.pn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2.png"/><Relationship Id="rId18" Type="http://schemas.openxmlformats.org/officeDocument/2006/relationships/image" Target="../media/image717.png"/><Relationship Id="rId26" Type="http://schemas.openxmlformats.org/officeDocument/2006/relationships/image" Target="../media/image725.png"/><Relationship Id="rId39" Type="http://schemas.openxmlformats.org/officeDocument/2006/relationships/image" Target="../media/image738.png"/><Relationship Id="rId21" Type="http://schemas.openxmlformats.org/officeDocument/2006/relationships/image" Target="../media/image720.png"/><Relationship Id="rId34" Type="http://schemas.openxmlformats.org/officeDocument/2006/relationships/image" Target="../media/image733.png"/><Relationship Id="rId42" Type="http://schemas.openxmlformats.org/officeDocument/2006/relationships/image" Target="../media/image741.png"/><Relationship Id="rId47" Type="http://schemas.openxmlformats.org/officeDocument/2006/relationships/image" Target="../media/image746.png"/><Relationship Id="rId50" Type="http://schemas.openxmlformats.org/officeDocument/2006/relationships/image" Target="../media/image749.png"/><Relationship Id="rId55" Type="http://schemas.openxmlformats.org/officeDocument/2006/relationships/image" Target="../media/image754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6" Type="http://schemas.openxmlformats.org/officeDocument/2006/relationships/image" Target="../media/image715.png"/><Relationship Id="rId29" Type="http://schemas.openxmlformats.org/officeDocument/2006/relationships/image" Target="../media/image728.png"/><Relationship Id="rId11" Type="http://schemas.openxmlformats.org/officeDocument/2006/relationships/image" Target="../media/image710.png"/><Relationship Id="rId24" Type="http://schemas.openxmlformats.org/officeDocument/2006/relationships/image" Target="../media/image723.png"/><Relationship Id="rId32" Type="http://schemas.openxmlformats.org/officeDocument/2006/relationships/image" Target="../media/image731.png"/><Relationship Id="rId37" Type="http://schemas.openxmlformats.org/officeDocument/2006/relationships/image" Target="../media/image736.png"/><Relationship Id="rId40" Type="http://schemas.openxmlformats.org/officeDocument/2006/relationships/image" Target="../media/image739.png"/><Relationship Id="rId45" Type="http://schemas.openxmlformats.org/officeDocument/2006/relationships/image" Target="../media/image744.png"/><Relationship Id="rId53" Type="http://schemas.openxmlformats.org/officeDocument/2006/relationships/image" Target="../media/image752.png"/><Relationship Id="rId5" Type="http://schemas.openxmlformats.org/officeDocument/2006/relationships/image" Target="../media/image240.png"/><Relationship Id="rId10" Type="http://schemas.openxmlformats.org/officeDocument/2006/relationships/image" Target="../media/image709.png"/><Relationship Id="rId19" Type="http://schemas.openxmlformats.org/officeDocument/2006/relationships/image" Target="../media/image718.png"/><Relationship Id="rId31" Type="http://schemas.openxmlformats.org/officeDocument/2006/relationships/image" Target="../media/image730.png"/><Relationship Id="rId44" Type="http://schemas.openxmlformats.org/officeDocument/2006/relationships/image" Target="../media/image743.png"/><Relationship Id="rId52" Type="http://schemas.openxmlformats.org/officeDocument/2006/relationships/image" Target="../media/image751.png"/><Relationship Id="rId4" Type="http://schemas.openxmlformats.org/officeDocument/2006/relationships/image" Target="../media/image239.png"/><Relationship Id="rId9" Type="http://schemas.openxmlformats.org/officeDocument/2006/relationships/image" Target="../media/image708.png"/><Relationship Id="rId14" Type="http://schemas.openxmlformats.org/officeDocument/2006/relationships/image" Target="../media/image713.png"/><Relationship Id="rId22" Type="http://schemas.openxmlformats.org/officeDocument/2006/relationships/image" Target="../media/image721.png"/><Relationship Id="rId27" Type="http://schemas.openxmlformats.org/officeDocument/2006/relationships/image" Target="../media/image726.png"/><Relationship Id="rId30" Type="http://schemas.openxmlformats.org/officeDocument/2006/relationships/image" Target="../media/image729.png"/><Relationship Id="rId35" Type="http://schemas.openxmlformats.org/officeDocument/2006/relationships/image" Target="../media/image734.png"/><Relationship Id="rId43" Type="http://schemas.openxmlformats.org/officeDocument/2006/relationships/image" Target="../media/image742.png"/><Relationship Id="rId48" Type="http://schemas.openxmlformats.org/officeDocument/2006/relationships/image" Target="../media/image747.png"/><Relationship Id="rId8" Type="http://schemas.openxmlformats.org/officeDocument/2006/relationships/image" Target="../media/image707.png"/><Relationship Id="rId51" Type="http://schemas.openxmlformats.org/officeDocument/2006/relationships/image" Target="../media/image750.png"/><Relationship Id="rId3" Type="http://schemas.openxmlformats.org/officeDocument/2006/relationships/image" Target="../media/image238.png"/><Relationship Id="rId12" Type="http://schemas.openxmlformats.org/officeDocument/2006/relationships/image" Target="../media/image711.png"/><Relationship Id="rId17" Type="http://schemas.openxmlformats.org/officeDocument/2006/relationships/image" Target="../media/image716.png"/><Relationship Id="rId25" Type="http://schemas.openxmlformats.org/officeDocument/2006/relationships/image" Target="../media/image724.png"/><Relationship Id="rId33" Type="http://schemas.openxmlformats.org/officeDocument/2006/relationships/image" Target="../media/image732.png"/><Relationship Id="rId38" Type="http://schemas.openxmlformats.org/officeDocument/2006/relationships/image" Target="../media/image737.png"/><Relationship Id="rId46" Type="http://schemas.openxmlformats.org/officeDocument/2006/relationships/image" Target="../media/image745.png"/><Relationship Id="rId20" Type="http://schemas.openxmlformats.org/officeDocument/2006/relationships/image" Target="../media/image719.png"/><Relationship Id="rId41" Type="http://schemas.openxmlformats.org/officeDocument/2006/relationships/image" Target="../media/image740.png"/><Relationship Id="rId54" Type="http://schemas.openxmlformats.org/officeDocument/2006/relationships/image" Target="../media/image7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5" Type="http://schemas.openxmlformats.org/officeDocument/2006/relationships/image" Target="../media/image714.png"/><Relationship Id="rId23" Type="http://schemas.openxmlformats.org/officeDocument/2006/relationships/image" Target="../media/image722.png"/><Relationship Id="rId28" Type="http://schemas.openxmlformats.org/officeDocument/2006/relationships/image" Target="../media/image727.png"/><Relationship Id="rId36" Type="http://schemas.openxmlformats.org/officeDocument/2006/relationships/image" Target="../media/image735.png"/><Relationship Id="rId49" Type="http://schemas.openxmlformats.org/officeDocument/2006/relationships/image" Target="../media/image74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75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75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757.png"/><Relationship Id="rId5" Type="http://schemas.openxmlformats.org/officeDocument/2006/relationships/image" Target="../media/image240.png"/><Relationship Id="rId10" Type="http://schemas.openxmlformats.org/officeDocument/2006/relationships/image" Target="../media/image756.png"/><Relationship Id="rId4" Type="http://schemas.openxmlformats.org/officeDocument/2006/relationships/image" Target="../media/image239.png"/><Relationship Id="rId9" Type="http://schemas.openxmlformats.org/officeDocument/2006/relationships/image" Target="../media/image755.png"/><Relationship Id="rId14" Type="http://schemas.openxmlformats.org/officeDocument/2006/relationships/image" Target="../media/image76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12" Type="http://schemas.openxmlformats.org/officeDocument/2006/relationships/image" Target="../media/image7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763.png"/><Relationship Id="rId5" Type="http://schemas.openxmlformats.org/officeDocument/2006/relationships/image" Target="../media/image239.png"/><Relationship Id="rId10" Type="http://schemas.openxmlformats.org/officeDocument/2006/relationships/image" Target="../media/image242.png"/><Relationship Id="rId4" Type="http://schemas.openxmlformats.org/officeDocument/2006/relationships/image" Target="../media/image238.png"/><Relationship Id="rId9" Type="http://schemas.openxmlformats.org/officeDocument/2006/relationships/image" Target="../media/image762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657.png"/><Relationship Id="rId5" Type="http://schemas.openxmlformats.org/officeDocument/2006/relationships/image" Target="../media/image231.png"/><Relationship Id="rId10" Type="http://schemas.openxmlformats.org/officeDocument/2006/relationships/image" Target="../media/image656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9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66.png"/><Relationship Id="rId4" Type="http://schemas.openxmlformats.org/officeDocument/2006/relationships/image" Target="../media/image239.png"/><Relationship Id="rId9" Type="http://schemas.openxmlformats.org/officeDocument/2006/relationships/image" Target="../media/image765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68.png"/><Relationship Id="rId4" Type="http://schemas.openxmlformats.org/officeDocument/2006/relationships/image" Target="../media/image239.png"/><Relationship Id="rId9" Type="http://schemas.openxmlformats.org/officeDocument/2006/relationships/image" Target="../media/image76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70.png"/><Relationship Id="rId4" Type="http://schemas.openxmlformats.org/officeDocument/2006/relationships/image" Target="../media/image239.png"/><Relationship Id="rId9" Type="http://schemas.openxmlformats.org/officeDocument/2006/relationships/image" Target="../media/image769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72.png"/><Relationship Id="rId4" Type="http://schemas.openxmlformats.org/officeDocument/2006/relationships/image" Target="../media/image239.png"/><Relationship Id="rId9" Type="http://schemas.openxmlformats.org/officeDocument/2006/relationships/image" Target="../media/image77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74.png"/><Relationship Id="rId4" Type="http://schemas.openxmlformats.org/officeDocument/2006/relationships/image" Target="../media/image239.png"/><Relationship Id="rId9" Type="http://schemas.openxmlformats.org/officeDocument/2006/relationships/image" Target="../media/image77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77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777.png"/><Relationship Id="rId5" Type="http://schemas.openxmlformats.org/officeDocument/2006/relationships/image" Target="../media/image240.png"/><Relationship Id="rId10" Type="http://schemas.openxmlformats.org/officeDocument/2006/relationships/image" Target="../media/image776.png"/><Relationship Id="rId4" Type="http://schemas.openxmlformats.org/officeDocument/2006/relationships/image" Target="../media/image239.png"/><Relationship Id="rId9" Type="http://schemas.openxmlformats.org/officeDocument/2006/relationships/image" Target="../media/image775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780.png"/><Relationship Id="rId5" Type="http://schemas.openxmlformats.org/officeDocument/2006/relationships/image" Target="../media/image231.png"/><Relationship Id="rId10" Type="http://schemas.openxmlformats.org/officeDocument/2006/relationships/image" Target="../media/image779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82.png"/><Relationship Id="rId4" Type="http://schemas.openxmlformats.org/officeDocument/2006/relationships/image" Target="../media/image239.png"/><Relationship Id="rId9" Type="http://schemas.openxmlformats.org/officeDocument/2006/relationships/image" Target="../media/image781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84.png"/><Relationship Id="rId4" Type="http://schemas.openxmlformats.org/officeDocument/2006/relationships/image" Target="../media/image239.png"/><Relationship Id="rId9" Type="http://schemas.openxmlformats.org/officeDocument/2006/relationships/image" Target="../media/image7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60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87.png"/><Relationship Id="rId4" Type="http://schemas.openxmlformats.org/officeDocument/2006/relationships/image" Target="../media/image239.png"/><Relationship Id="rId9" Type="http://schemas.openxmlformats.org/officeDocument/2006/relationships/image" Target="../media/image786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89.png"/><Relationship Id="rId4" Type="http://schemas.openxmlformats.org/officeDocument/2006/relationships/image" Target="../media/image239.png"/><Relationship Id="rId9" Type="http://schemas.openxmlformats.org/officeDocument/2006/relationships/image" Target="../media/image78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91.png"/><Relationship Id="rId4" Type="http://schemas.openxmlformats.org/officeDocument/2006/relationships/image" Target="../media/image239.png"/><Relationship Id="rId9" Type="http://schemas.openxmlformats.org/officeDocument/2006/relationships/image" Target="../media/image79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93.png"/><Relationship Id="rId4" Type="http://schemas.openxmlformats.org/officeDocument/2006/relationships/image" Target="../media/image239.png"/><Relationship Id="rId9" Type="http://schemas.openxmlformats.org/officeDocument/2006/relationships/image" Target="../media/image79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96.png"/><Relationship Id="rId4" Type="http://schemas.openxmlformats.org/officeDocument/2006/relationships/image" Target="../media/image239.png"/><Relationship Id="rId9" Type="http://schemas.openxmlformats.org/officeDocument/2006/relationships/image" Target="../media/image795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98.png"/><Relationship Id="rId4" Type="http://schemas.openxmlformats.org/officeDocument/2006/relationships/image" Target="../media/image239.png"/><Relationship Id="rId9" Type="http://schemas.openxmlformats.org/officeDocument/2006/relationships/image" Target="../media/image797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www.youtube.com/watch?v=mHW1Hsqlp6A" TargetMode="External"/><Relationship Id="rId18" Type="http://schemas.openxmlformats.org/officeDocument/2006/relationships/image" Target="../media/image805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801.png"/><Relationship Id="rId17" Type="http://schemas.openxmlformats.org/officeDocument/2006/relationships/hyperlink" Target="https://www.youtube.com/watch?v=S9uPNppGsGo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800.png"/><Relationship Id="rId5" Type="http://schemas.openxmlformats.org/officeDocument/2006/relationships/image" Target="../media/image26.png"/><Relationship Id="rId15" Type="http://schemas.openxmlformats.org/officeDocument/2006/relationships/image" Target="../media/image803.png"/><Relationship Id="rId10" Type="http://schemas.openxmlformats.org/officeDocument/2006/relationships/image" Target="../media/image799.png"/><Relationship Id="rId19" Type="http://schemas.openxmlformats.org/officeDocument/2006/relationships/image" Target="../media/image806.png"/><Relationship Id="rId4" Type="http://schemas.openxmlformats.org/officeDocument/2006/relationships/image" Target="../media/image18.png"/><Relationship Id="rId9" Type="http://schemas.openxmlformats.org/officeDocument/2006/relationships/hyperlink" Target="https://www.nexojornal.com.br/expresso/2017/04/02/Por-que-programar-%C3%A9-o-novo-aprender-ingl%C3%AAs" TargetMode="External"/><Relationship Id="rId14" Type="http://schemas.openxmlformats.org/officeDocument/2006/relationships/image" Target="../media/image802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5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573.png"/><Relationship Id="rId5" Type="http://schemas.openxmlformats.org/officeDocument/2006/relationships/image" Target="../media/image230.png"/><Relationship Id="rId10" Type="http://schemas.openxmlformats.org/officeDocument/2006/relationships/image" Target="../media/image260.png"/><Relationship Id="rId4" Type="http://schemas.openxmlformats.org/officeDocument/2006/relationships/image" Target="../media/image229.png"/><Relationship Id="rId9" Type="http://schemas.openxmlformats.org/officeDocument/2006/relationships/image" Target="../media/image25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7.png"/><Relationship Id="rId4" Type="http://schemas.openxmlformats.org/officeDocument/2006/relationships/image" Target="../media/image24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8.png"/><Relationship Id="rId4" Type="http://schemas.openxmlformats.org/officeDocument/2006/relationships/image" Target="../media/image24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9.png"/><Relationship Id="rId4" Type="http://schemas.openxmlformats.org/officeDocument/2006/relationships/image" Target="../media/image24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0.png"/><Relationship Id="rId4" Type="http://schemas.openxmlformats.org/officeDocument/2006/relationships/image" Target="../media/image242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1.png"/><Relationship Id="rId4" Type="http://schemas.openxmlformats.org/officeDocument/2006/relationships/image" Target="../media/image24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2.png"/><Relationship Id="rId5" Type="http://schemas.openxmlformats.org/officeDocument/2006/relationships/image" Target="../media/image242.png"/><Relationship Id="rId4" Type="http://schemas.openxmlformats.org/officeDocument/2006/relationships/image" Target="../media/image24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3.png"/><Relationship Id="rId5" Type="http://schemas.openxmlformats.org/officeDocument/2006/relationships/image" Target="../media/image242.png"/><Relationship Id="rId4" Type="http://schemas.openxmlformats.org/officeDocument/2006/relationships/image" Target="../media/image24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814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8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816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817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81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81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82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1.png"/><Relationship Id="rId5" Type="http://schemas.openxmlformats.org/officeDocument/2006/relationships/image" Target="../media/image242.png"/><Relationship Id="rId4" Type="http://schemas.openxmlformats.org/officeDocument/2006/relationships/image" Target="../media/image24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2.png"/><Relationship Id="rId5" Type="http://schemas.openxmlformats.org/officeDocument/2006/relationships/image" Target="../media/image242.png"/><Relationship Id="rId4" Type="http://schemas.openxmlformats.org/officeDocument/2006/relationships/image" Target="../media/image240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4.png"/><Relationship Id="rId13" Type="http://schemas.openxmlformats.org/officeDocument/2006/relationships/image" Target="../media/image829.png"/><Relationship Id="rId3" Type="http://schemas.openxmlformats.org/officeDocument/2006/relationships/image" Target="../media/image229.png"/><Relationship Id="rId7" Type="http://schemas.openxmlformats.org/officeDocument/2006/relationships/image" Target="../media/image823.png"/><Relationship Id="rId12" Type="http://schemas.openxmlformats.org/officeDocument/2006/relationships/image" Target="../media/image82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827.png"/><Relationship Id="rId5" Type="http://schemas.openxmlformats.org/officeDocument/2006/relationships/image" Target="../media/image231.png"/><Relationship Id="rId15" Type="http://schemas.openxmlformats.org/officeDocument/2006/relationships/image" Target="../media/image831.png"/><Relationship Id="rId10" Type="http://schemas.openxmlformats.org/officeDocument/2006/relationships/image" Target="../media/image826.png"/><Relationship Id="rId4" Type="http://schemas.openxmlformats.org/officeDocument/2006/relationships/image" Target="../media/image230.png"/><Relationship Id="rId9" Type="http://schemas.openxmlformats.org/officeDocument/2006/relationships/image" Target="../media/image825.png"/><Relationship Id="rId14" Type="http://schemas.openxmlformats.org/officeDocument/2006/relationships/image" Target="../media/image8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66.png"/><Relationship Id="rId4" Type="http://schemas.openxmlformats.org/officeDocument/2006/relationships/image" Target="../media/image18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69.png"/><Relationship Id="rId5" Type="http://schemas.openxmlformats.org/officeDocument/2006/relationships/image" Target="../media/image26.png"/><Relationship Id="rId10" Type="http://schemas.openxmlformats.org/officeDocument/2006/relationships/image" Target="../media/image68.png"/><Relationship Id="rId4" Type="http://schemas.openxmlformats.org/officeDocument/2006/relationships/image" Target="../media/image18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74.png"/><Relationship Id="rId5" Type="http://schemas.openxmlformats.org/officeDocument/2006/relationships/image" Target="../media/image26.png"/><Relationship Id="rId10" Type="http://schemas.openxmlformats.org/officeDocument/2006/relationships/image" Target="../media/image73.png"/><Relationship Id="rId4" Type="http://schemas.openxmlformats.org/officeDocument/2006/relationships/image" Target="../media/image18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8.png"/><Relationship Id="rId7" Type="http://schemas.openxmlformats.org/officeDocument/2006/relationships/image" Target="../media/image7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7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82.png"/><Relationship Id="rId5" Type="http://schemas.openxmlformats.org/officeDocument/2006/relationships/image" Target="../media/image26.png"/><Relationship Id="rId10" Type="http://schemas.openxmlformats.org/officeDocument/2006/relationships/image" Target="../media/image81.png"/><Relationship Id="rId4" Type="http://schemas.openxmlformats.org/officeDocument/2006/relationships/image" Target="../media/image18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7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89.png"/><Relationship Id="rId5" Type="http://schemas.openxmlformats.org/officeDocument/2006/relationships/image" Target="../media/image26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18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code.visualstudio.com/download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image" Target="../media/image1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hyperlink" Target="https://notepad-plus-plus.org/download/v7.5.4.html" TargetMode="External"/><Relationship Id="rId5" Type="http://schemas.openxmlformats.org/officeDocument/2006/relationships/image" Target="../media/image26.png"/><Relationship Id="rId15" Type="http://schemas.openxmlformats.org/officeDocument/2006/relationships/hyperlink" Target="https://www.jetbrains.com/pycharm/download/#section=windows" TargetMode="External"/><Relationship Id="rId10" Type="http://schemas.openxmlformats.org/officeDocument/2006/relationships/image" Target="../media/image98.png"/><Relationship Id="rId4" Type="http://schemas.openxmlformats.org/officeDocument/2006/relationships/image" Target="../media/image18.png"/><Relationship Id="rId9" Type="http://schemas.openxmlformats.org/officeDocument/2006/relationships/hyperlink" Target="https://www.python.org/downloads/" TargetMode="External"/><Relationship Id="rId1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oreilly.com/programming/free/files/python-in-education.pdf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04.png"/><Relationship Id="rId17" Type="http://schemas.openxmlformats.org/officeDocument/2006/relationships/image" Target="../media/image107.png"/><Relationship Id="rId2" Type="http://schemas.openxmlformats.org/officeDocument/2006/relationships/image" Target="../media/image1.png"/><Relationship Id="rId16" Type="http://schemas.openxmlformats.org/officeDocument/2006/relationships/hyperlink" Target="http://python.org.b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hyperlink" Target="https://www.youtube.com/watch?v=Mp0vhMDI7fA" TargetMode="External"/><Relationship Id="rId5" Type="http://schemas.openxmlformats.org/officeDocument/2006/relationships/image" Target="../media/image26.png"/><Relationship Id="rId15" Type="http://schemas.openxmlformats.org/officeDocument/2006/relationships/image" Target="../media/image106.png"/><Relationship Id="rId10" Type="http://schemas.openxmlformats.org/officeDocument/2006/relationships/image" Target="../media/image103.png"/><Relationship Id="rId4" Type="http://schemas.openxmlformats.org/officeDocument/2006/relationships/image" Target="../media/image18.png"/><Relationship Id="rId9" Type="http://schemas.openxmlformats.org/officeDocument/2006/relationships/hyperlink" Target="http://pep8.org/" TargetMode="External"/><Relationship Id="rId1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12.png"/><Relationship Id="rId4" Type="http://schemas.openxmlformats.org/officeDocument/2006/relationships/image" Target="../media/image18.png"/><Relationship Id="rId9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15.png"/><Relationship Id="rId5" Type="http://schemas.openxmlformats.org/officeDocument/2006/relationships/image" Target="../media/image26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28.png"/><Relationship Id="rId5" Type="http://schemas.openxmlformats.org/officeDocument/2006/relationships/image" Target="../media/image26.png"/><Relationship Id="rId10" Type="http://schemas.openxmlformats.org/officeDocument/2006/relationships/image" Target="../media/image127.png"/><Relationship Id="rId4" Type="http://schemas.openxmlformats.org/officeDocument/2006/relationships/image" Target="../media/image18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34.png"/><Relationship Id="rId5" Type="http://schemas.openxmlformats.org/officeDocument/2006/relationships/image" Target="../media/image26.png"/><Relationship Id="rId10" Type="http://schemas.openxmlformats.org/officeDocument/2006/relationships/image" Target="../media/image133.png"/><Relationship Id="rId4" Type="http://schemas.openxmlformats.org/officeDocument/2006/relationships/image" Target="../media/image18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37.png"/><Relationship Id="rId5" Type="http://schemas.openxmlformats.org/officeDocument/2006/relationships/image" Target="../media/image26.png"/><Relationship Id="rId10" Type="http://schemas.openxmlformats.org/officeDocument/2006/relationships/image" Target="../media/image136.png"/><Relationship Id="rId4" Type="http://schemas.openxmlformats.org/officeDocument/2006/relationships/image" Target="../media/image18.png"/><Relationship Id="rId9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41.png"/><Relationship Id="rId5" Type="http://schemas.openxmlformats.org/officeDocument/2006/relationships/image" Target="../media/image26.png"/><Relationship Id="rId10" Type="http://schemas.openxmlformats.org/officeDocument/2006/relationships/image" Target="../media/image140.png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41.png"/><Relationship Id="rId5" Type="http://schemas.openxmlformats.org/officeDocument/2006/relationships/image" Target="../media/image26.png"/><Relationship Id="rId10" Type="http://schemas.openxmlformats.org/officeDocument/2006/relationships/image" Target="../media/image140.png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7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46.png"/><Relationship Id="rId2" Type="http://schemas.openxmlformats.org/officeDocument/2006/relationships/image" Target="../media/image1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45.png"/><Relationship Id="rId5" Type="http://schemas.openxmlformats.org/officeDocument/2006/relationships/image" Target="../media/image26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6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7.png"/><Relationship Id="rId21" Type="http://schemas.openxmlformats.org/officeDocument/2006/relationships/image" Target="../media/image156.png"/><Relationship Id="rId7" Type="http://schemas.openxmlformats.org/officeDocument/2006/relationships/image" Target="../media/image28.png"/><Relationship Id="rId12" Type="http://schemas.openxmlformats.org/officeDocument/2006/relationships/image" Target="../media/image145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2" Type="http://schemas.openxmlformats.org/officeDocument/2006/relationships/image" Target="../media/image1.png"/><Relationship Id="rId16" Type="http://schemas.openxmlformats.org/officeDocument/2006/relationships/image" Target="../media/image149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44.png"/><Relationship Id="rId24" Type="http://schemas.openxmlformats.org/officeDocument/2006/relationships/image" Target="../media/image159.png"/><Relationship Id="rId5" Type="http://schemas.openxmlformats.org/officeDocument/2006/relationships/image" Target="../media/image26.png"/><Relationship Id="rId15" Type="http://schemas.openxmlformats.org/officeDocument/2006/relationships/image" Target="../media/image148.png"/><Relationship Id="rId23" Type="http://schemas.openxmlformats.org/officeDocument/2006/relationships/image" Target="../media/image158.png"/><Relationship Id="rId10" Type="http://schemas.openxmlformats.org/officeDocument/2006/relationships/image" Target="../media/image143.png"/><Relationship Id="rId19" Type="http://schemas.openxmlformats.org/officeDocument/2006/relationships/image" Target="../media/image154.png"/><Relationship Id="rId4" Type="http://schemas.openxmlformats.org/officeDocument/2006/relationships/image" Target="../media/image18.png"/><Relationship Id="rId9" Type="http://schemas.openxmlformats.org/officeDocument/2006/relationships/image" Target="../media/image151.png"/><Relationship Id="rId14" Type="http://schemas.openxmlformats.org/officeDocument/2006/relationships/image" Target="../media/image147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64.png"/><Relationship Id="rId4" Type="http://schemas.openxmlformats.org/officeDocument/2006/relationships/image" Target="../media/image18.png"/><Relationship Id="rId9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67.png"/><Relationship Id="rId4" Type="http://schemas.openxmlformats.org/officeDocument/2006/relationships/image" Target="../media/image18.png"/><Relationship Id="rId9" Type="http://schemas.openxmlformats.org/officeDocument/2006/relationships/image" Target="../media/image1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9.png"/><Relationship Id="rId5" Type="http://schemas.openxmlformats.org/officeDocument/2006/relationships/image" Target="../media/image11.png"/><Relationship Id="rId10" Type="http://schemas.openxmlformats.org/officeDocument/2006/relationships/image" Target="../media/image168.png"/><Relationship Id="rId4" Type="http://schemas.openxmlformats.org/officeDocument/2006/relationships/image" Target="../media/image10.png"/><Relationship Id="rId9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72.png"/><Relationship Id="rId4" Type="http://schemas.openxmlformats.org/officeDocument/2006/relationships/image" Target="../media/image18.png"/><Relationship Id="rId9" Type="http://schemas.openxmlformats.org/officeDocument/2006/relationships/image" Target="../media/image17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74.png"/><Relationship Id="rId4" Type="http://schemas.openxmlformats.org/officeDocument/2006/relationships/image" Target="../media/image18.png"/><Relationship Id="rId9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76.png"/><Relationship Id="rId4" Type="http://schemas.openxmlformats.org/officeDocument/2006/relationships/image" Target="../media/image18.png"/><Relationship Id="rId9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77.png"/><Relationship Id="rId5" Type="http://schemas.openxmlformats.org/officeDocument/2006/relationships/image" Target="../media/image10.png"/><Relationship Id="rId10" Type="http://schemas.openxmlformats.org/officeDocument/2006/relationships/image" Target="../media/image169.png"/><Relationship Id="rId4" Type="http://schemas.openxmlformats.org/officeDocument/2006/relationships/image" Target="../media/image9.png"/><Relationship Id="rId9" Type="http://schemas.openxmlformats.org/officeDocument/2006/relationships/image" Target="../media/image16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81.png"/><Relationship Id="rId5" Type="http://schemas.openxmlformats.org/officeDocument/2006/relationships/image" Target="../media/image26.png"/><Relationship Id="rId10" Type="http://schemas.openxmlformats.org/officeDocument/2006/relationships/image" Target="../media/image180.png"/><Relationship Id="rId4" Type="http://schemas.openxmlformats.org/officeDocument/2006/relationships/image" Target="../media/image18.png"/><Relationship Id="rId9" Type="http://schemas.openxmlformats.org/officeDocument/2006/relationships/image" Target="../media/image1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86.png"/><Relationship Id="rId5" Type="http://schemas.openxmlformats.org/officeDocument/2006/relationships/image" Target="../media/image26.png"/><Relationship Id="rId10" Type="http://schemas.openxmlformats.org/officeDocument/2006/relationships/image" Target="../media/image185.png"/><Relationship Id="rId4" Type="http://schemas.openxmlformats.org/officeDocument/2006/relationships/image" Target="../media/image18.png"/><Relationship Id="rId9" Type="http://schemas.openxmlformats.org/officeDocument/2006/relationships/image" Target="../media/image18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89.png"/><Relationship Id="rId4" Type="http://schemas.openxmlformats.org/officeDocument/2006/relationships/image" Target="../media/image18.png"/><Relationship Id="rId9" Type="http://schemas.openxmlformats.org/officeDocument/2006/relationships/image" Target="../media/image18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91.png"/><Relationship Id="rId4" Type="http://schemas.openxmlformats.org/officeDocument/2006/relationships/image" Target="../media/image18.png"/><Relationship Id="rId9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96.png"/><Relationship Id="rId3" Type="http://schemas.openxmlformats.org/officeDocument/2006/relationships/image" Target="../media/image17.png"/><Relationship Id="rId7" Type="http://schemas.openxmlformats.org/officeDocument/2006/relationships/image" Target="../media/image187.png"/><Relationship Id="rId12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4.png"/><Relationship Id="rId5" Type="http://schemas.openxmlformats.org/officeDocument/2006/relationships/image" Target="../media/image26.png"/><Relationship Id="rId10" Type="http://schemas.openxmlformats.org/officeDocument/2006/relationships/image" Target="../media/image193.png"/><Relationship Id="rId4" Type="http://schemas.openxmlformats.org/officeDocument/2006/relationships/image" Target="../media/image18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" Type="http://schemas.openxmlformats.org/officeDocument/2006/relationships/image" Target="../media/image17.png"/><Relationship Id="rId21" Type="http://schemas.openxmlformats.org/officeDocument/2006/relationships/image" Target="../media/image210.png"/><Relationship Id="rId7" Type="http://schemas.openxmlformats.org/officeDocument/2006/relationships/image" Target="../media/image187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1.png"/><Relationship Id="rId2" Type="http://schemas.openxmlformats.org/officeDocument/2006/relationships/image" Target="../media/image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0.png"/><Relationship Id="rId5" Type="http://schemas.openxmlformats.org/officeDocument/2006/relationships/image" Target="../media/image26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192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19.png"/><Relationship Id="rId4" Type="http://schemas.openxmlformats.org/officeDocument/2006/relationships/image" Target="../media/image18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8.png"/><Relationship Id="rId8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2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24.png"/><Relationship Id="rId5" Type="http://schemas.openxmlformats.org/officeDocument/2006/relationships/image" Target="../media/image26.png"/><Relationship Id="rId10" Type="http://schemas.openxmlformats.org/officeDocument/2006/relationships/image" Target="../media/image223.png"/><Relationship Id="rId4" Type="http://schemas.openxmlformats.org/officeDocument/2006/relationships/image" Target="../media/image18.png"/><Relationship Id="rId9" Type="http://schemas.openxmlformats.org/officeDocument/2006/relationships/image" Target="../media/image2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27.png"/><Relationship Id="rId4" Type="http://schemas.openxmlformats.org/officeDocument/2006/relationships/image" Target="../media/image18.png"/><Relationship Id="rId9" Type="http://schemas.openxmlformats.org/officeDocument/2006/relationships/image" Target="../media/image2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46.png"/><Relationship Id="rId4" Type="http://schemas.openxmlformats.org/officeDocument/2006/relationships/image" Target="../media/image239.png"/><Relationship Id="rId9" Type="http://schemas.openxmlformats.org/officeDocument/2006/relationships/image" Target="../media/image24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48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5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53.png"/><Relationship Id="rId4" Type="http://schemas.openxmlformats.org/officeDocument/2006/relationships/image" Target="../media/image239.png"/><Relationship Id="rId9" Type="http://schemas.openxmlformats.org/officeDocument/2006/relationships/image" Target="../media/image25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56.png"/><Relationship Id="rId4" Type="http://schemas.openxmlformats.org/officeDocument/2006/relationships/image" Target="../media/image239.png"/><Relationship Id="rId9" Type="http://schemas.openxmlformats.org/officeDocument/2006/relationships/image" Target="../media/image2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58.png"/><Relationship Id="rId4" Type="http://schemas.openxmlformats.org/officeDocument/2006/relationships/image" Target="../media/image239.png"/><Relationship Id="rId9" Type="http://schemas.openxmlformats.org/officeDocument/2006/relationships/image" Target="../media/image25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62.png"/><Relationship Id="rId5" Type="http://schemas.openxmlformats.org/officeDocument/2006/relationships/image" Target="../media/image231.png"/><Relationship Id="rId10" Type="http://schemas.openxmlformats.org/officeDocument/2006/relationships/image" Target="../media/image261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26" Type="http://schemas.openxmlformats.org/officeDocument/2006/relationships/image" Target="../media/image281.png"/><Relationship Id="rId3" Type="http://schemas.openxmlformats.org/officeDocument/2006/relationships/image" Target="../media/image238.png"/><Relationship Id="rId21" Type="http://schemas.openxmlformats.org/officeDocument/2006/relationships/image" Target="../media/image276.png"/><Relationship Id="rId7" Type="http://schemas.openxmlformats.org/officeDocument/2006/relationships/image" Target="../media/image24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5" Type="http://schemas.openxmlformats.org/officeDocument/2006/relationships/image" Target="../media/image280.png"/><Relationship Id="rId2" Type="http://schemas.openxmlformats.org/officeDocument/2006/relationships/image" Target="../media/image228.png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29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266.png"/><Relationship Id="rId24" Type="http://schemas.openxmlformats.org/officeDocument/2006/relationships/image" Target="../media/image279.png"/><Relationship Id="rId32" Type="http://schemas.openxmlformats.org/officeDocument/2006/relationships/image" Target="../media/image287.png"/><Relationship Id="rId5" Type="http://schemas.openxmlformats.org/officeDocument/2006/relationships/image" Target="../media/image240.png"/><Relationship Id="rId15" Type="http://schemas.openxmlformats.org/officeDocument/2006/relationships/image" Target="../media/image270.png"/><Relationship Id="rId23" Type="http://schemas.openxmlformats.org/officeDocument/2006/relationships/image" Target="../media/image278.png"/><Relationship Id="rId28" Type="http://schemas.openxmlformats.org/officeDocument/2006/relationships/image" Target="../media/image283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31" Type="http://schemas.openxmlformats.org/officeDocument/2006/relationships/image" Target="../media/image286.png"/><Relationship Id="rId4" Type="http://schemas.openxmlformats.org/officeDocument/2006/relationships/image" Target="../media/image23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Relationship Id="rId22" Type="http://schemas.openxmlformats.org/officeDocument/2006/relationships/image" Target="../media/image277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40.png"/><Relationship Id="rId5" Type="http://schemas.openxmlformats.org/officeDocument/2006/relationships/image" Target="../media/image26.png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4.png"/><Relationship Id="rId18" Type="http://schemas.openxmlformats.org/officeDocument/2006/relationships/image" Target="../media/image286.png"/><Relationship Id="rId26" Type="http://schemas.openxmlformats.org/officeDocument/2006/relationships/image" Target="../media/image305.png"/><Relationship Id="rId39" Type="http://schemas.openxmlformats.org/officeDocument/2006/relationships/image" Target="../media/image316.png"/><Relationship Id="rId21" Type="http://schemas.openxmlformats.org/officeDocument/2006/relationships/image" Target="../media/image301.png"/><Relationship Id="rId34" Type="http://schemas.openxmlformats.org/officeDocument/2006/relationships/image" Target="../media/image267.png"/><Relationship Id="rId42" Type="http://schemas.openxmlformats.org/officeDocument/2006/relationships/image" Target="../media/image319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6" Type="http://schemas.openxmlformats.org/officeDocument/2006/relationships/image" Target="../media/image297.png"/><Relationship Id="rId20" Type="http://schemas.openxmlformats.org/officeDocument/2006/relationships/image" Target="../media/image300.png"/><Relationship Id="rId29" Type="http://schemas.openxmlformats.org/officeDocument/2006/relationships/image" Target="../media/image308.png"/><Relationship Id="rId41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292.png"/><Relationship Id="rId24" Type="http://schemas.openxmlformats.org/officeDocument/2006/relationships/image" Target="../media/image304.png"/><Relationship Id="rId32" Type="http://schemas.openxmlformats.org/officeDocument/2006/relationships/image" Target="../media/image311.png"/><Relationship Id="rId37" Type="http://schemas.openxmlformats.org/officeDocument/2006/relationships/image" Target="../media/image314.png"/><Relationship Id="rId40" Type="http://schemas.openxmlformats.org/officeDocument/2006/relationships/image" Target="../media/image317.png"/><Relationship Id="rId5" Type="http://schemas.openxmlformats.org/officeDocument/2006/relationships/image" Target="../media/image240.png"/><Relationship Id="rId15" Type="http://schemas.openxmlformats.org/officeDocument/2006/relationships/image" Target="../media/image296.png"/><Relationship Id="rId23" Type="http://schemas.openxmlformats.org/officeDocument/2006/relationships/image" Target="../media/image303.png"/><Relationship Id="rId28" Type="http://schemas.openxmlformats.org/officeDocument/2006/relationships/image" Target="../media/image307.png"/><Relationship Id="rId36" Type="http://schemas.openxmlformats.org/officeDocument/2006/relationships/image" Target="../media/image313.png"/><Relationship Id="rId10" Type="http://schemas.openxmlformats.org/officeDocument/2006/relationships/image" Target="../media/image291.png"/><Relationship Id="rId19" Type="http://schemas.openxmlformats.org/officeDocument/2006/relationships/image" Target="../media/image299.png"/><Relationship Id="rId31" Type="http://schemas.openxmlformats.org/officeDocument/2006/relationships/image" Target="../media/image310.png"/><Relationship Id="rId44" Type="http://schemas.openxmlformats.org/officeDocument/2006/relationships/image" Target="../media/image321.png"/><Relationship Id="rId4" Type="http://schemas.openxmlformats.org/officeDocument/2006/relationships/image" Target="../media/image239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2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2.png"/><Relationship Id="rId43" Type="http://schemas.openxmlformats.org/officeDocument/2006/relationships/image" Target="../media/image320.png"/><Relationship Id="rId8" Type="http://schemas.openxmlformats.org/officeDocument/2006/relationships/image" Target="../media/image289.png"/><Relationship Id="rId3" Type="http://schemas.openxmlformats.org/officeDocument/2006/relationships/image" Target="../media/image23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285.png"/><Relationship Id="rId33" Type="http://schemas.openxmlformats.org/officeDocument/2006/relationships/image" Target="../media/image268.png"/><Relationship Id="rId38" Type="http://schemas.openxmlformats.org/officeDocument/2006/relationships/image" Target="../media/image31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323.png"/><Relationship Id="rId5" Type="http://schemas.openxmlformats.org/officeDocument/2006/relationships/image" Target="../media/image231.png"/><Relationship Id="rId10" Type="http://schemas.openxmlformats.org/officeDocument/2006/relationships/image" Target="../media/image322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3" Type="http://schemas.openxmlformats.org/officeDocument/2006/relationships/image" Target="../media/image228.png"/><Relationship Id="rId21" Type="http://schemas.openxmlformats.org/officeDocument/2006/relationships/image" Target="../media/image335.png"/><Relationship Id="rId7" Type="http://schemas.openxmlformats.org/officeDocument/2006/relationships/image" Target="../media/image24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0.png"/><Relationship Id="rId20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325.png"/><Relationship Id="rId5" Type="http://schemas.openxmlformats.org/officeDocument/2006/relationships/image" Target="../media/image239.png"/><Relationship Id="rId15" Type="http://schemas.openxmlformats.org/officeDocument/2006/relationships/image" Target="../media/image329.png"/><Relationship Id="rId10" Type="http://schemas.openxmlformats.org/officeDocument/2006/relationships/image" Target="../media/image57.png"/><Relationship Id="rId19" Type="http://schemas.openxmlformats.org/officeDocument/2006/relationships/image" Target="../media/image333.png"/><Relationship Id="rId4" Type="http://schemas.openxmlformats.org/officeDocument/2006/relationships/image" Target="../media/image238.png"/><Relationship Id="rId9" Type="http://schemas.openxmlformats.org/officeDocument/2006/relationships/image" Target="../media/image324.png"/><Relationship Id="rId14" Type="http://schemas.openxmlformats.org/officeDocument/2006/relationships/image" Target="../media/image3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336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338.png"/><Relationship Id="rId5" Type="http://schemas.openxmlformats.org/officeDocument/2006/relationships/image" Target="../media/image231.png"/><Relationship Id="rId10" Type="http://schemas.openxmlformats.org/officeDocument/2006/relationships/image" Target="../media/image337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341.png"/><Relationship Id="rId4" Type="http://schemas.openxmlformats.org/officeDocument/2006/relationships/image" Target="../media/image239.png"/><Relationship Id="rId9" Type="http://schemas.openxmlformats.org/officeDocument/2006/relationships/image" Target="../media/image34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4.png"/><Relationship Id="rId18" Type="http://schemas.openxmlformats.org/officeDocument/2006/relationships/image" Target="../media/image34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343.png"/><Relationship Id="rId17" Type="http://schemas.openxmlformats.org/officeDocument/2006/relationships/image" Target="../media/image348.png"/><Relationship Id="rId2" Type="http://schemas.openxmlformats.org/officeDocument/2006/relationships/image" Target="../media/image228.png"/><Relationship Id="rId16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342.png"/><Relationship Id="rId5" Type="http://schemas.openxmlformats.org/officeDocument/2006/relationships/image" Target="../media/image240.png"/><Relationship Id="rId15" Type="http://schemas.openxmlformats.org/officeDocument/2006/relationships/image" Target="../media/image346.png"/><Relationship Id="rId10" Type="http://schemas.openxmlformats.org/officeDocument/2006/relationships/image" Target="../media/image341.png"/><Relationship Id="rId4" Type="http://schemas.openxmlformats.org/officeDocument/2006/relationships/image" Target="../media/image239.png"/><Relationship Id="rId9" Type="http://schemas.openxmlformats.org/officeDocument/2006/relationships/image" Target="../media/image340.png"/><Relationship Id="rId14" Type="http://schemas.openxmlformats.org/officeDocument/2006/relationships/image" Target="../media/image34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351.png"/><Relationship Id="rId4" Type="http://schemas.openxmlformats.org/officeDocument/2006/relationships/image" Target="../media/image239.png"/><Relationship Id="rId9" Type="http://schemas.openxmlformats.org/officeDocument/2006/relationships/image" Target="../media/image350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26" Type="http://schemas.openxmlformats.org/officeDocument/2006/relationships/image" Target="../media/image369.png"/><Relationship Id="rId21" Type="http://schemas.openxmlformats.org/officeDocument/2006/relationships/image" Target="../media/image364.png"/><Relationship Id="rId34" Type="http://schemas.openxmlformats.org/officeDocument/2006/relationships/image" Target="../media/image377.png"/><Relationship Id="rId7" Type="http://schemas.openxmlformats.org/officeDocument/2006/relationships/image" Target="../media/image242.png"/><Relationship Id="rId12" Type="http://schemas.openxmlformats.org/officeDocument/2006/relationships/image" Target="../media/image268.png"/><Relationship Id="rId17" Type="http://schemas.openxmlformats.org/officeDocument/2006/relationships/image" Target="../media/image360.png"/><Relationship Id="rId25" Type="http://schemas.openxmlformats.org/officeDocument/2006/relationships/image" Target="../media/image368.png"/><Relationship Id="rId33" Type="http://schemas.openxmlformats.org/officeDocument/2006/relationships/image" Target="../media/image376.png"/><Relationship Id="rId38" Type="http://schemas.openxmlformats.org/officeDocument/2006/relationships/image" Target="../media/image381.png"/><Relationship Id="rId2" Type="http://schemas.openxmlformats.org/officeDocument/2006/relationships/image" Target="../media/image228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29" Type="http://schemas.openxmlformats.org/officeDocument/2006/relationships/image" Target="../media/image3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355.png"/><Relationship Id="rId24" Type="http://schemas.openxmlformats.org/officeDocument/2006/relationships/image" Target="../media/image367.png"/><Relationship Id="rId32" Type="http://schemas.openxmlformats.org/officeDocument/2006/relationships/image" Target="../media/image375.png"/><Relationship Id="rId37" Type="http://schemas.openxmlformats.org/officeDocument/2006/relationships/image" Target="../media/image380.png"/><Relationship Id="rId5" Type="http://schemas.openxmlformats.org/officeDocument/2006/relationships/image" Target="../media/image240.png"/><Relationship Id="rId15" Type="http://schemas.openxmlformats.org/officeDocument/2006/relationships/image" Target="../media/image358.png"/><Relationship Id="rId23" Type="http://schemas.openxmlformats.org/officeDocument/2006/relationships/image" Target="../media/image366.png"/><Relationship Id="rId28" Type="http://schemas.openxmlformats.org/officeDocument/2006/relationships/image" Target="../media/image371.png"/><Relationship Id="rId36" Type="http://schemas.openxmlformats.org/officeDocument/2006/relationships/image" Target="../media/image379.png"/><Relationship Id="rId10" Type="http://schemas.openxmlformats.org/officeDocument/2006/relationships/image" Target="../media/image354.png"/><Relationship Id="rId19" Type="http://schemas.openxmlformats.org/officeDocument/2006/relationships/image" Target="../media/image362.png"/><Relationship Id="rId31" Type="http://schemas.openxmlformats.org/officeDocument/2006/relationships/image" Target="../media/image374.png"/><Relationship Id="rId4" Type="http://schemas.openxmlformats.org/officeDocument/2006/relationships/image" Target="../media/image239.png"/><Relationship Id="rId9" Type="http://schemas.openxmlformats.org/officeDocument/2006/relationships/image" Target="../media/image353.png"/><Relationship Id="rId14" Type="http://schemas.openxmlformats.org/officeDocument/2006/relationships/image" Target="../media/image357.png"/><Relationship Id="rId22" Type="http://schemas.openxmlformats.org/officeDocument/2006/relationships/image" Target="../media/image365.png"/><Relationship Id="rId27" Type="http://schemas.openxmlformats.org/officeDocument/2006/relationships/image" Target="../media/image370.png"/><Relationship Id="rId30" Type="http://schemas.openxmlformats.org/officeDocument/2006/relationships/image" Target="../media/image373.png"/><Relationship Id="rId35" Type="http://schemas.openxmlformats.org/officeDocument/2006/relationships/image" Target="../media/image378.png"/><Relationship Id="rId8" Type="http://schemas.openxmlformats.org/officeDocument/2006/relationships/image" Target="../media/image352.png"/><Relationship Id="rId3" Type="http://schemas.openxmlformats.org/officeDocument/2006/relationships/image" Target="../media/image238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png"/><Relationship Id="rId18" Type="http://schemas.openxmlformats.org/officeDocument/2006/relationships/image" Target="../media/image383.png"/><Relationship Id="rId26" Type="http://schemas.openxmlformats.org/officeDocument/2006/relationships/image" Target="../media/image380.png"/><Relationship Id="rId3" Type="http://schemas.openxmlformats.org/officeDocument/2006/relationships/image" Target="../media/image238.png"/><Relationship Id="rId21" Type="http://schemas.openxmlformats.org/officeDocument/2006/relationships/image" Target="../media/image386.png"/><Relationship Id="rId34" Type="http://schemas.openxmlformats.org/officeDocument/2006/relationships/image" Target="../media/image391.png"/><Relationship Id="rId7" Type="http://schemas.openxmlformats.org/officeDocument/2006/relationships/image" Target="../media/image382.png"/><Relationship Id="rId12" Type="http://schemas.openxmlformats.org/officeDocument/2006/relationships/image" Target="../media/image369.png"/><Relationship Id="rId17" Type="http://schemas.openxmlformats.org/officeDocument/2006/relationships/image" Target="../media/image374.png"/><Relationship Id="rId25" Type="http://schemas.openxmlformats.org/officeDocument/2006/relationships/image" Target="../media/image379.png"/><Relationship Id="rId33" Type="http://schemas.openxmlformats.org/officeDocument/2006/relationships/image" Target="../media/image268.png"/><Relationship Id="rId2" Type="http://schemas.openxmlformats.org/officeDocument/2006/relationships/image" Target="../media/image228.png"/><Relationship Id="rId16" Type="http://schemas.openxmlformats.org/officeDocument/2006/relationships/image" Target="../media/image373.png"/><Relationship Id="rId20" Type="http://schemas.openxmlformats.org/officeDocument/2006/relationships/image" Target="../media/image385.png"/><Relationship Id="rId29" Type="http://schemas.openxmlformats.org/officeDocument/2006/relationships/image" Target="../media/image3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368.png"/><Relationship Id="rId24" Type="http://schemas.openxmlformats.org/officeDocument/2006/relationships/image" Target="../media/image378.png"/><Relationship Id="rId32" Type="http://schemas.openxmlformats.org/officeDocument/2006/relationships/image" Target="../media/image267.png"/><Relationship Id="rId5" Type="http://schemas.openxmlformats.org/officeDocument/2006/relationships/image" Target="../media/image240.png"/><Relationship Id="rId15" Type="http://schemas.openxmlformats.org/officeDocument/2006/relationships/image" Target="../media/image372.png"/><Relationship Id="rId23" Type="http://schemas.openxmlformats.org/officeDocument/2006/relationships/image" Target="../media/image377.png"/><Relationship Id="rId28" Type="http://schemas.openxmlformats.org/officeDocument/2006/relationships/image" Target="../media/image381.png"/><Relationship Id="rId36" Type="http://schemas.openxmlformats.org/officeDocument/2006/relationships/image" Target="../media/image393.png"/><Relationship Id="rId10" Type="http://schemas.openxmlformats.org/officeDocument/2006/relationships/image" Target="../media/image367.png"/><Relationship Id="rId19" Type="http://schemas.openxmlformats.org/officeDocument/2006/relationships/image" Target="../media/image384.png"/><Relationship Id="rId31" Type="http://schemas.openxmlformats.org/officeDocument/2006/relationships/image" Target="../media/image390.png"/><Relationship Id="rId4" Type="http://schemas.openxmlformats.org/officeDocument/2006/relationships/image" Target="../media/image239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Relationship Id="rId22" Type="http://schemas.openxmlformats.org/officeDocument/2006/relationships/image" Target="../media/image376.png"/><Relationship Id="rId27" Type="http://schemas.openxmlformats.org/officeDocument/2006/relationships/image" Target="../media/image387.png"/><Relationship Id="rId30" Type="http://schemas.openxmlformats.org/officeDocument/2006/relationships/image" Target="../media/image389.png"/><Relationship Id="rId35" Type="http://schemas.openxmlformats.org/officeDocument/2006/relationships/image" Target="../media/image392.png"/><Relationship Id="rId8" Type="http://schemas.openxmlformats.org/officeDocument/2006/relationships/image" Target="../media/image3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268.png"/><Relationship Id="rId18" Type="http://schemas.openxmlformats.org/officeDocument/2006/relationships/image" Target="../media/image40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398.png"/><Relationship Id="rId17" Type="http://schemas.openxmlformats.org/officeDocument/2006/relationships/image" Target="../media/image402.png"/><Relationship Id="rId2" Type="http://schemas.openxmlformats.org/officeDocument/2006/relationships/image" Target="../media/image228.png"/><Relationship Id="rId16" Type="http://schemas.openxmlformats.org/officeDocument/2006/relationships/image" Target="../media/image401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397.png"/><Relationship Id="rId5" Type="http://schemas.openxmlformats.org/officeDocument/2006/relationships/image" Target="../media/image240.png"/><Relationship Id="rId15" Type="http://schemas.openxmlformats.org/officeDocument/2006/relationships/image" Target="../media/image400.png"/><Relationship Id="rId10" Type="http://schemas.openxmlformats.org/officeDocument/2006/relationships/image" Target="../media/image396.png"/><Relationship Id="rId19" Type="http://schemas.openxmlformats.org/officeDocument/2006/relationships/image" Target="../media/image404.png"/><Relationship Id="rId4" Type="http://schemas.openxmlformats.org/officeDocument/2006/relationships/image" Target="../media/image239.png"/><Relationship Id="rId9" Type="http://schemas.openxmlformats.org/officeDocument/2006/relationships/image" Target="../media/image395.png"/><Relationship Id="rId14" Type="http://schemas.openxmlformats.org/officeDocument/2006/relationships/image" Target="../media/image399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26" Type="http://schemas.openxmlformats.org/officeDocument/2006/relationships/image" Target="../media/image422.png"/><Relationship Id="rId3" Type="http://schemas.openxmlformats.org/officeDocument/2006/relationships/image" Target="../media/image238.png"/><Relationship Id="rId21" Type="http://schemas.openxmlformats.org/officeDocument/2006/relationships/image" Target="../media/image417.png"/><Relationship Id="rId34" Type="http://schemas.openxmlformats.org/officeDocument/2006/relationships/image" Target="../media/image430.png"/><Relationship Id="rId7" Type="http://schemas.openxmlformats.org/officeDocument/2006/relationships/image" Target="../media/image242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5" Type="http://schemas.openxmlformats.org/officeDocument/2006/relationships/image" Target="../media/image421.png"/><Relationship Id="rId33" Type="http://schemas.openxmlformats.org/officeDocument/2006/relationships/image" Target="../media/image429.png"/><Relationship Id="rId2" Type="http://schemas.openxmlformats.org/officeDocument/2006/relationships/image" Target="../media/image228.png"/><Relationship Id="rId16" Type="http://schemas.openxmlformats.org/officeDocument/2006/relationships/image" Target="../media/image413.png"/><Relationship Id="rId20" Type="http://schemas.openxmlformats.org/officeDocument/2006/relationships/image" Target="../media/image381.png"/><Relationship Id="rId29" Type="http://schemas.openxmlformats.org/officeDocument/2006/relationships/image" Target="../media/image4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08.png"/><Relationship Id="rId24" Type="http://schemas.openxmlformats.org/officeDocument/2006/relationships/image" Target="../media/image420.png"/><Relationship Id="rId32" Type="http://schemas.openxmlformats.org/officeDocument/2006/relationships/image" Target="../media/image428.png"/><Relationship Id="rId5" Type="http://schemas.openxmlformats.org/officeDocument/2006/relationships/image" Target="../media/image240.png"/><Relationship Id="rId15" Type="http://schemas.openxmlformats.org/officeDocument/2006/relationships/image" Target="../media/image412.png"/><Relationship Id="rId23" Type="http://schemas.openxmlformats.org/officeDocument/2006/relationships/image" Target="../media/image419.png"/><Relationship Id="rId28" Type="http://schemas.openxmlformats.org/officeDocument/2006/relationships/image" Target="../media/image424.png"/><Relationship Id="rId10" Type="http://schemas.openxmlformats.org/officeDocument/2006/relationships/image" Target="../media/image407.png"/><Relationship Id="rId19" Type="http://schemas.openxmlformats.org/officeDocument/2006/relationships/image" Target="../media/image416.png"/><Relationship Id="rId31" Type="http://schemas.openxmlformats.org/officeDocument/2006/relationships/image" Target="../media/image427.png"/><Relationship Id="rId4" Type="http://schemas.openxmlformats.org/officeDocument/2006/relationships/image" Target="../media/image239.png"/><Relationship Id="rId9" Type="http://schemas.openxmlformats.org/officeDocument/2006/relationships/image" Target="../media/image396.png"/><Relationship Id="rId14" Type="http://schemas.openxmlformats.org/officeDocument/2006/relationships/image" Target="../media/image411.png"/><Relationship Id="rId22" Type="http://schemas.openxmlformats.org/officeDocument/2006/relationships/image" Target="../media/image418.png"/><Relationship Id="rId27" Type="http://schemas.openxmlformats.org/officeDocument/2006/relationships/image" Target="../media/image423.png"/><Relationship Id="rId30" Type="http://schemas.openxmlformats.org/officeDocument/2006/relationships/image" Target="../media/image426.png"/><Relationship Id="rId35" Type="http://schemas.openxmlformats.org/officeDocument/2006/relationships/image" Target="../media/image431.png"/><Relationship Id="rId8" Type="http://schemas.openxmlformats.org/officeDocument/2006/relationships/image" Target="../media/image40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34.png"/><Relationship Id="rId5" Type="http://schemas.openxmlformats.org/officeDocument/2006/relationships/image" Target="../media/image240.png"/><Relationship Id="rId10" Type="http://schemas.openxmlformats.org/officeDocument/2006/relationships/image" Target="../media/image433.png"/><Relationship Id="rId4" Type="http://schemas.openxmlformats.org/officeDocument/2006/relationships/image" Target="../media/image239.png"/><Relationship Id="rId9" Type="http://schemas.openxmlformats.org/officeDocument/2006/relationships/image" Target="../media/image4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085" y="3904615"/>
            <a:ext cx="7932420" cy="145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rogramação </a:t>
            </a: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66495"/>
            <a:ext cx="4607560" cy="2783840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64742" y="149093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15670" y="1373460"/>
            <a:ext cx="9121775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sequência: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0 1 1 2 3 5 8 13 21... Em que cada termo da sequência é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obtido somando os dois termos anteriores.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imprima os n primeiros termos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da sequência dos números Fibonacci.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15035" y="3113405"/>
            <a:ext cx="29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1415415" y="2872740"/>
            <a:ext cx="74256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e depois por todos os número impares até o número lido. Se o resto de uma dessas divisões for igual a zero, o numero não é primo.Observe que 0 e 1 não são  primos e que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2 é o único número primo que é par</a:t>
            </a:r>
            <a:r>
              <a:rPr lang="en-US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026972" y="381630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436370" y="3559810"/>
            <a:ext cx="7680325" cy="193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primo.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depois por todos os número impares até o número lido.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o resto de uma dessas divisões for igual a zero, o numero não é primo.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Observe que 0 e 1 não são  primos e que 2 é o único número primo que é par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" y="2430145"/>
            <a:ext cx="2999740" cy="26098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95" y="2441575"/>
            <a:ext cx="413766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5" y="2723515"/>
            <a:ext cx="630872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79095" y="4475024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8639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104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95" y="1227455"/>
            <a:ext cx="3896995" cy="192913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550" y="1518876"/>
            <a:ext cx="72364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duas Strings. Verifique se a segunda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ocorre dentro da primeira e imprima a posição de início.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49170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duas Strings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gere uma terceira com os caracteres comuns às duas strings lidas.</a:t>
            </a: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 programa que leia duas strings e gere uma terceira apenas com os caracteres que aparecem em umas delas.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55" y="1785620"/>
            <a:ext cx="2853690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1602967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35" y="2608580"/>
            <a:ext cx="2035810" cy="85725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260874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445113" y="611898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377384" y="42453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00" y="955507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82" y="346612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10" name="Imagem 9" descr="bibio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435" y="1276985"/>
            <a:ext cx="87864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38175" y="1492841"/>
            <a:ext cx="64147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função que valide se o numero lido está entre </a:t>
            </a: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mínimo e o máximo passados como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1090295" y="2272665"/>
            <a:ext cx="7531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uma função que receba uma lista e um valor como parâmetros, e retorne um boolean indicando se o valor está contido nessa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uma função para verificar se um número é divisível por outro.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6076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2043917" y="158872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2512778" y="158872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331689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4343621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5" y="3425842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6885" y="1417743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90600" y="3047212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821180"/>
            <a:ext cx="495300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5" y="386080"/>
            <a:ext cx="4248785" cy="163385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5" y="2113915"/>
            <a:ext cx="2546350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373505"/>
            <a:ext cx="6462395" cy="14528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164590"/>
            <a:ext cx="795972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Crie uma tupla preenchida com os 20 primeiros colocados da Tabela do Campeonato Brasileiro de Futebol, na ordem de colocação. Depois mostre: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Os 5 primeiros times.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Os últimos 4 colocados.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Times em ordem alfabética.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d) Em que posição está o time d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São Paulo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3" name="Caixa de Texto 2"/>
          <p:cNvSpPr txBox="1"/>
          <p:nvPr/>
        </p:nvSpPr>
        <p:spPr>
          <a:xfrm>
            <a:off x="1005205" y="3050540"/>
            <a:ext cx="7071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lang="pt-BR" altLang="en-US"/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Desenvolva um programa que leia quatro valores pelo teclado e guarde-os em uma tupla. No final, mostre:</a:t>
            </a: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Quantas vezes apareceu o valor 9.</a:t>
            </a: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Em que posição foi digitado o primeiro valor 3.</a:t>
            </a: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Quais foram os números pares.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6603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</a:t>
            </a:r>
            <a:r>
              <a:rPr lang="pt-BR"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5" y="1400810"/>
            <a:ext cx="3988435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8090" y="205514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8090" y="60111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455" y="49951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</a:p>
        </p:txBody>
      </p:sp>
      <p:pic>
        <p:nvPicPr>
          <p:cNvPr id="153" name="Image">
            <a:hlinkClick r:id="rId9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</a:p>
        </p:txBody>
      </p:sp>
      <p:pic>
        <p:nvPicPr>
          <p:cNvPr id="155" name="Image">
            <a:hlinkClick r:id="rId9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</a:p>
        </p:txBody>
      </p:sp>
      <p:pic>
        <p:nvPicPr>
          <p:cNvPr id="161" name="Image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7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35358" y="2945383"/>
            <a:ext cx="547306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 Parte 2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Este tipo de função é útil quando desejamos passar uma função simples como argumento para outra função.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663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anonima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retorno da funcao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38600" y="3048000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variável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3634740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2812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Este tipo de função é útil quando desejamos passar uma função simples como argumento para outra função.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719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anonimaplus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param, param2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+ param2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18835" y="2925445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variável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5266055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9667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posicionais</a:t>
            </a:r>
          </a:p>
        </p:txBody>
      </p:sp>
      <p:pic>
        <p:nvPicPr>
          <p:cNvPr id="3" name="Picture 2" descr="Screenshot from 2020-04-27 17-32-25"/>
          <p:cNvPicPr>
            <a:picLocks noChangeAspect="1"/>
          </p:cNvPicPr>
          <p:nvPr/>
        </p:nvPicPr>
        <p:blipFill>
          <a:blip r:embed="rId5"/>
          <a:srcRect l="-3455" r="68219" b="46929"/>
          <a:stretch>
            <a:fillRect/>
          </a:stretch>
        </p:blipFill>
        <p:spPr>
          <a:xfrm>
            <a:off x="953770" y="1145540"/>
            <a:ext cx="6341745" cy="555561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</a:p>
        </p:txBody>
      </p:sp>
      <p:pic>
        <p:nvPicPr>
          <p:cNvPr id="6" name="Picture 5" descr="04"/>
          <p:cNvPicPr>
            <a:picLocks noChangeAspect="1"/>
          </p:cNvPicPr>
          <p:nvPr/>
        </p:nvPicPr>
        <p:blipFill>
          <a:blip r:embed="rId5"/>
          <a:srcRect r="46521" b="32723"/>
          <a:stretch>
            <a:fillRect/>
          </a:stretch>
        </p:blipFill>
        <p:spPr>
          <a:xfrm>
            <a:off x="718185" y="1251585"/>
            <a:ext cx="6876288" cy="486323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</a:p>
        </p:txBody>
      </p:sp>
      <p:pic>
        <p:nvPicPr>
          <p:cNvPr id="3" name="Picture 2" descr="Screenshot from 2020-04-27 17-55-51"/>
          <p:cNvPicPr>
            <a:picLocks noChangeAspect="1"/>
          </p:cNvPicPr>
          <p:nvPr/>
        </p:nvPicPr>
        <p:blipFill>
          <a:blip r:embed="rId5"/>
          <a:srcRect r="43630" b="29657"/>
          <a:stretch>
            <a:fillRect/>
          </a:stretch>
        </p:blipFill>
        <p:spPr>
          <a:xfrm>
            <a:off x="688340" y="1251585"/>
            <a:ext cx="6872605" cy="48215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688840" y="3041015"/>
            <a:ext cx="39217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Obs: A funcão não aceitará argumentos posicionais, apenas nomeados.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790702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 </a:t>
            </a:r>
          </a:p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posicionais</a:t>
            </a:r>
          </a:p>
        </p:txBody>
      </p:sp>
      <p:pic>
        <p:nvPicPr>
          <p:cNvPr id="6" name="Picture 5" descr="05"/>
          <p:cNvPicPr>
            <a:picLocks noChangeAspect="1"/>
          </p:cNvPicPr>
          <p:nvPr/>
        </p:nvPicPr>
        <p:blipFill>
          <a:blip r:embed="rId5"/>
          <a:srcRect r="37083" b="8467"/>
          <a:stretch>
            <a:fillRect/>
          </a:stretch>
        </p:blipFill>
        <p:spPr>
          <a:xfrm>
            <a:off x="960120" y="1524635"/>
            <a:ext cx="6328410" cy="51758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94325" y="3815715"/>
            <a:ext cx="3562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A</a:t>
            </a:r>
            <a:r>
              <a:rPr lang="en-US"/>
              <a:t>gora </a:t>
            </a:r>
            <a:r>
              <a:rPr lang="en-US" altLang="en-US" b="1"/>
              <a:t>X</a:t>
            </a:r>
            <a:r>
              <a:rPr lang="en-US"/>
              <a:t> pode ser posicional ou não, mas </a:t>
            </a:r>
            <a:r>
              <a:rPr lang="en-US" altLang="en-US" b="1"/>
              <a:t>Y</a:t>
            </a:r>
            <a:r>
              <a:rPr lang="en-US"/>
              <a:t> sempre tem que ser explicitamente nomeado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</a:p>
        </p:txBody>
      </p:sp>
      <p:pic>
        <p:nvPicPr>
          <p:cNvPr id="4" name="Picture 3" descr="06"/>
          <p:cNvPicPr>
            <a:picLocks noChangeAspect="1"/>
          </p:cNvPicPr>
          <p:nvPr/>
        </p:nvPicPr>
        <p:blipFill>
          <a:blip r:embed="rId5"/>
          <a:srcRect r="43264" b="20943"/>
          <a:stretch>
            <a:fillRect/>
          </a:stretch>
        </p:blipFill>
        <p:spPr>
          <a:xfrm>
            <a:off x="1407795" y="1314450"/>
            <a:ext cx="6327648" cy="4956787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</a:p>
        </p:txBody>
      </p:sp>
      <p:pic>
        <p:nvPicPr>
          <p:cNvPr id="3" name="Picture 2" descr="07"/>
          <p:cNvPicPr>
            <a:picLocks noChangeAspect="1"/>
          </p:cNvPicPr>
          <p:nvPr/>
        </p:nvPicPr>
        <p:blipFill>
          <a:blip r:embed="rId6"/>
          <a:srcRect r="58756" b="42201"/>
          <a:stretch>
            <a:fillRect/>
          </a:stretch>
        </p:blipFill>
        <p:spPr>
          <a:xfrm>
            <a:off x="1407795" y="1256665"/>
            <a:ext cx="6327648" cy="498521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018915" y="5715000"/>
            <a:ext cx="172085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715000" y="5715000"/>
            <a:ext cx="2286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693160" y="6435725"/>
            <a:ext cx="1312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tuple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173345" y="6435725"/>
            <a:ext cx="170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dictionary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553200" y="4173220"/>
            <a:ext cx="541020" cy="3987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6419215" y="3484245"/>
            <a:ext cx="2457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parâmetros nomeados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</a:p>
        </p:txBody>
      </p:sp>
      <p:pic>
        <p:nvPicPr>
          <p:cNvPr id="4" name="Picture 3" descr="09"/>
          <p:cNvPicPr>
            <a:picLocks noChangeAspect="1"/>
          </p:cNvPicPr>
          <p:nvPr/>
        </p:nvPicPr>
        <p:blipFill>
          <a:blip r:embed="rId6"/>
          <a:srcRect r="44021" b="13195"/>
          <a:stretch>
            <a:fillRect/>
          </a:stretch>
        </p:blipFill>
        <p:spPr>
          <a:xfrm>
            <a:off x="1602105" y="1062990"/>
            <a:ext cx="6327648" cy="55162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4552315" y="5803265"/>
            <a:ext cx="914400" cy="304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5589905" y="6108065"/>
            <a:ext cx="3319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desempacota na funcão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10"/>
          <p:cNvPicPr>
            <a:picLocks noChangeAspect="1"/>
          </p:cNvPicPr>
          <p:nvPr/>
        </p:nvPicPr>
        <p:blipFill>
          <a:blip r:embed="rId7"/>
          <a:srcRect r="42645"/>
          <a:stretch>
            <a:fillRect/>
          </a:stretch>
        </p:blipFill>
        <p:spPr>
          <a:xfrm>
            <a:off x="1660525" y="1062990"/>
            <a:ext cx="5774690" cy="5660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417820" y="1995170"/>
            <a:ext cx="685800" cy="4572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4443095" y="1518920"/>
            <a:ext cx="2992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Uso do Type annotations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17820" y="5562600"/>
            <a:ext cx="1135380" cy="3810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012815" y="3943985"/>
            <a:ext cx="2292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passamos o ultimo parâmetro de forma incorreta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11"/>
          <p:cNvPicPr>
            <a:picLocks noChangeAspect="1"/>
          </p:cNvPicPr>
          <p:nvPr/>
        </p:nvPicPr>
        <p:blipFill>
          <a:blip r:embed="rId7"/>
          <a:srcRect r="37759"/>
          <a:stretch>
            <a:fillRect/>
          </a:stretch>
        </p:blipFill>
        <p:spPr>
          <a:xfrm>
            <a:off x="1407795" y="1062990"/>
            <a:ext cx="6327648" cy="571535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2"/>
          </p:cNvCxnSpPr>
          <p:nvPr/>
        </p:nvCxnSpPr>
        <p:spPr>
          <a:xfrm flipH="1">
            <a:off x="6713220" y="4511040"/>
            <a:ext cx="1257300" cy="67056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6713220" y="3865880"/>
            <a:ext cx="251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deveríamos ter passado um inteiro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12"/>
          <p:cNvPicPr>
            <a:picLocks noChangeAspect="1"/>
          </p:cNvPicPr>
          <p:nvPr/>
        </p:nvPicPr>
        <p:blipFill>
          <a:blip r:embed="rId7"/>
          <a:srcRect r="42165"/>
          <a:stretch>
            <a:fillRect/>
          </a:stretch>
        </p:blipFill>
        <p:spPr>
          <a:xfrm>
            <a:off x="1431925" y="1062990"/>
            <a:ext cx="5817235" cy="56546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5562600" y="2286000"/>
            <a:ext cx="457200" cy="2286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622925" y="2514600"/>
            <a:ext cx="3521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espera que passemos um </a:t>
            </a:r>
            <a:r>
              <a:rPr lang="en-US" altLang="en-US" b="1"/>
              <a:t>dict</a:t>
            </a:r>
            <a:r>
              <a:rPr lang="en-US" altLang="en-US"/>
              <a:t>, cuja </a:t>
            </a:r>
            <a:r>
              <a:rPr lang="en-US" altLang="en-US" b="1"/>
              <a:t>chave </a:t>
            </a:r>
            <a:r>
              <a:rPr lang="en-US" altLang="en-US"/>
              <a:t>é uma string e o </a:t>
            </a:r>
            <a:r>
              <a:rPr lang="en-US" altLang="en-US" b="1"/>
              <a:t>valor </a:t>
            </a:r>
            <a:r>
              <a:rPr lang="en-US" altLang="en-US"/>
              <a:t>um float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DocsStrings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335" y="1274445"/>
            <a:ext cx="9121775" cy="4732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DocsStrings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13"/>
          <p:cNvPicPr>
            <a:picLocks noChangeAspect="1"/>
          </p:cNvPicPr>
          <p:nvPr/>
        </p:nvPicPr>
        <p:blipFill>
          <a:blip r:embed="rId7"/>
          <a:srcRect l="5764" t="15710" r="3529" b="13958"/>
          <a:stretch>
            <a:fillRect/>
          </a:stretch>
        </p:blipFill>
        <p:spPr>
          <a:xfrm>
            <a:off x="508635" y="1395730"/>
            <a:ext cx="8126730" cy="3542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Funcões como objeto de primeira classe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 descr="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870" y="1175385"/>
            <a:ext cx="5079365" cy="546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Funcões </a:t>
            </a:r>
            <a:r>
              <a:rPr lang="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 ordem superior HOFs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Screenshot from 2020-04-28 21-11-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015" y="1764030"/>
            <a:ext cx="6981825" cy="436499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191000" y="2514600"/>
            <a:ext cx="1447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5638800" y="2084705"/>
            <a:ext cx="2893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/>
              <a:t>é possível passar uma funcão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GB" altLang="en-US" sz="3000" b="1" spc="10" dirty="0" smtClean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Modulo Operator</a:t>
            </a:r>
            <a:endParaRPr lang="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05" y="1025071"/>
            <a:ext cx="4839130" cy="53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GB" altLang="en-US" sz="3000" b="1" spc="10" dirty="0" smtClean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Modulo Operator</a:t>
            </a:r>
            <a:endParaRPr lang="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26" y="1143000"/>
            <a:ext cx="5944287" cy="524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30415" y="2812391"/>
            <a:ext cx="708215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Obrigado e até a próxima!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64855" y="4958692"/>
            <a:ext cx="1905635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igsantos1996@gmail.com</a:t>
            </a: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2454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Orientação a objetos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264785" y="2191385"/>
            <a:ext cx="400494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5953760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en-US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5264759" y="3852993"/>
            <a:ext cx="3920490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3.6.4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17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3.7.2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3.7.6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19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</a:t>
            </a:r>
            <a:r>
              <a:rPr lang="en-US"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3.8.2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20 - Atual</a:t>
            </a:r>
            <a:endParaRPr sz="1800" b="1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693"/>
            <a:ext cx="9144000" cy="43546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24075"/>
            <a:ext cx="57150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5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3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8" y="2971242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5755005"/>
            <a:ext cx="190309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97815" y="541554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80600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um fumante. Pergunte a quantidade de cigarros fumados por dia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quantos anos ele já fumou.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82918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para°F </a:t>
            </a: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" y="2689860"/>
            <a:ext cx="3477895" cy="374904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371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" y="-635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55" y="1345987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95" y="4514896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363220" y="4514850"/>
            <a:ext cx="8580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1487805"/>
            <a:ext cx="2746375" cy="1199515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912110"/>
            <a:ext cx="1964690" cy="888365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437030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7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258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 7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and media 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&gt;= 5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62471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leia o comprimento de três retas</a:t>
            </a:r>
          </a:p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diga ao usuário se elas podem ou não formar um triângulo.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9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Escreva um programa que verifique se um ano é bissexto.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049780"/>
            <a:ext cx="622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Faça um programa que leia um numero de 0 a 9999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mostre na tela cada um dos dígitos separados.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2879090"/>
            <a:ext cx="2657475" cy="17843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814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0423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78324" y="47860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68415" y="1354455"/>
            <a:ext cx="7156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19004" y="2151901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590372" y="3520219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580138" y="291807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145349" y="4303229"/>
            <a:ext cx="1275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pc="10" dirty="0">
                <a:latin typeface="Arial" panose="020B0604020202020204"/>
                <a:cs typeface="Arial" panose="020B0604020202020204"/>
              </a:rPr>
              <a:t>p</a:t>
            </a:r>
            <a:r>
              <a:rPr spc="10" dirty="0">
                <a:latin typeface="Arial" panose="020B0604020202020204"/>
                <a:cs typeface="Arial" panose="020B0604020202020204"/>
              </a:rPr>
              <a:t>rint(‘Fim’)</a:t>
            </a: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366680" y="2018963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68235" y="200893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88005" cy="492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234296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2571750"/>
            <a:ext cx="5293995" cy="2571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4504</Words>
  <Application>Microsoft Office PowerPoint</Application>
  <PresentationFormat>Apresentação na tela (4:3)</PresentationFormat>
  <Paragraphs>1512</Paragraphs>
  <Slides>187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187</vt:i4>
      </vt:variant>
    </vt:vector>
  </HeadingPairs>
  <TitlesOfParts>
    <vt:vector size="190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Igor</dc:creator>
  <cp:lastModifiedBy>Igor</cp:lastModifiedBy>
  <cp:revision>82</cp:revision>
  <dcterms:created xsi:type="dcterms:W3CDTF">2020-04-29T00:16:12Z</dcterms:created>
  <dcterms:modified xsi:type="dcterms:W3CDTF">2020-04-30T16:04:38Z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